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134" r:id="rId3"/>
    <p:sldId id="2135" r:id="rId4"/>
    <p:sldId id="2155" r:id="rId5"/>
    <p:sldId id="2157" r:id="rId6"/>
    <p:sldId id="2159" r:id="rId7"/>
    <p:sldId id="2158" r:id="rId8"/>
    <p:sldId id="2178" r:id="rId9"/>
    <p:sldId id="2197" r:id="rId10"/>
    <p:sldId id="2203" r:id="rId11"/>
    <p:sldId id="2198" r:id="rId12"/>
    <p:sldId id="2199" r:id="rId13"/>
    <p:sldId id="2200" r:id="rId14"/>
    <p:sldId id="1761" r:id="rId15"/>
    <p:sldId id="2204" r:id="rId16"/>
    <p:sldId id="2202" r:id="rId17"/>
    <p:sldId id="2201" r:id="rId18"/>
    <p:sldId id="571" r:id="rId19"/>
    <p:sldId id="2103" r:id="rId20"/>
    <p:sldId id="1182" r:id="rId21"/>
    <p:sldId id="333" r:id="rId22"/>
    <p:sldId id="1777" r:id="rId23"/>
    <p:sldId id="286" r:id="rId24"/>
    <p:sldId id="1135" r:id="rId25"/>
    <p:sldId id="867" r:id="rId26"/>
    <p:sldId id="522" r:id="rId27"/>
    <p:sldId id="391" r:id="rId28"/>
    <p:sldId id="2076" r:id="rId29"/>
    <p:sldId id="307" r:id="rId30"/>
    <p:sldId id="1378" r:id="rId31"/>
    <p:sldId id="1243"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7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3"/>
    <p:restoredTop sz="94643"/>
  </p:normalViewPr>
  <p:slideViewPr>
    <p:cSldViewPr snapToGrid="0">
      <p:cViewPr varScale="1">
        <p:scale>
          <a:sx n="107" d="100"/>
          <a:sy n="107" d="100"/>
        </p:scale>
        <p:origin x="783"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0-FF63-4F14-BA79-2AF2AD8EBA5B}"/>
            </c:ext>
          </c:extLst>
        </c:ser>
        <c:ser>
          <c:idx val="1"/>
          <c:order val="1"/>
          <c:tx>
            <c:strRef>
              <c:f>Sheet1!$C$1</c:f>
              <c:strCache>
                <c:ptCount val="1"/>
                <c:pt idx="0">
                  <c:v>High</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55</c:v>
                </c:pt>
                <c:pt idx="1">
                  <c:v>57</c:v>
                </c:pt>
                <c:pt idx="2">
                  <c:v>57</c:v>
                </c:pt>
                <c:pt idx="3">
                  <c:v>58</c:v>
                </c:pt>
                <c:pt idx="4">
                  <c:v>36</c:v>
                </c:pt>
              </c:numCache>
            </c:numRef>
          </c:val>
          <c:smooth val="0"/>
          <c:extLst>
            <c:ext xmlns:c16="http://schemas.microsoft.com/office/drawing/2014/chart" uri="{C3380CC4-5D6E-409C-BE32-E72D297353CC}">
              <c16:uniqueId val="{00000001-FF63-4F14-BA79-2AF2AD8EBA5B}"/>
            </c:ext>
          </c:extLst>
        </c:ser>
        <c:ser>
          <c:idx val="2"/>
          <c:order val="2"/>
          <c:tx>
            <c:strRef>
              <c:f>Sheet1!$D$1</c:f>
              <c:strCache>
                <c:ptCount val="1"/>
                <c:pt idx="0">
                  <c:v>Low</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11</c:v>
                </c:pt>
                <c:pt idx="1">
                  <c:v>12</c:v>
                </c:pt>
                <c:pt idx="2">
                  <c:v>13</c:v>
                </c:pt>
                <c:pt idx="3">
                  <c:v>11</c:v>
                </c:pt>
                <c:pt idx="4">
                  <c:v>5</c:v>
                </c:pt>
              </c:numCache>
            </c:numRef>
          </c:val>
          <c:smooth val="0"/>
          <c:extLst>
            <c:ext xmlns:c16="http://schemas.microsoft.com/office/drawing/2014/chart" uri="{C3380CC4-5D6E-409C-BE32-E72D297353CC}">
              <c16:uniqueId val="{00000002-FF63-4F14-BA79-2AF2AD8EBA5B}"/>
            </c:ext>
          </c:extLst>
        </c:ser>
        <c:ser>
          <c:idx val="3"/>
          <c:order val="3"/>
          <c:tx>
            <c:strRef>
              <c:f>Sheet1!$E$1</c:f>
              <c:strCache>
                <c:ptCount val="1"/>
                <c:pt idx="0">
                  <c:v>Close</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Sheet1!$E$2:$E$6</c:f>
              <c:numCache>
                <c:formatCode>General</c:formatCode>
                <c:ptCount val="5"/>
                <c:pt idx="0">
                  <c:v>25</c:v>
                </c:pt>
                <c:pt idx="1">
                  <c:v>38</c:v>
                </c:pt>
                <c:pt idx="2">
                  <c:v>50</c:v>
                </c:pt>
                <c:pt idx="3">
                  <c:v>34</c:v>
                </c:pt>
                <c:pt idx="4">
                  <c:v>18</c:v>
                </c:pt>
              </c:numCache>
            </c:numRef>
          </c:val>
          <c:smooth val="0"/>
          <c:extLst>
            <c:ext xmlns:c16="http://schemas.microsoft.com/office/drawing/2014/chart" uri="{C3380CC4-5D6E-409C-BE32-E72D297353CC}">
              <c16:uniqueId val="{00000003-FF63-4F14-BA79-2AF2AD8EBA5B}"/>
            </c:ext>
          </c:extLst>
        </c:ser>
        <c:dLbls>
          <c:showLegendKey val="0"/>
          <c:showVal val="0"/>
          <c:showCatName val="0"/>
          <c:showSerName val="0"/>
          <c:showPercent val="0"/>
          <c:showBubbleSize val="0"/>
        </c:dLbls>
        <c:hiLowLines>
          <c:spPr>
            <a:ln w="38100" cap="flat" cmpd="sng" algn="ctr">
              <a:solidFill>
                <a:schemeClr val="bg1">
                  <a:lumMod val="75000"/>
                </a:schemeClr>
              </a:solidFill>
              <a:round/>
            </a:ln>
            <a:effectLst/>
          </c:spPr>
        </c:hiLowLines>
        <c:upDownBars>
          <c:gapWidth val="150"/>
          <c:upBars>
            <c:spPr>
              <a:solidFill>
                <a:schemeClr val="accent3"/>
              </a:solidFill>
              <a:ln w="9525" cap="flat" cmpd="sng" algn="ctr">
                <a:noFill/>
                <a:round/>
              </a:ln>
              <a:effectLst/>
            </c:spPr>
          </c:upBars>
          <c:downBars>
            <c:spPr>
              <a:solidFill>
                <a:schemeClr val="accent2"/>
              </a:solidFill>
              <a:ln w="9525" cap="flat" cmpd="sng" algn="ctr">
                <a:noFill/>
                <a:round/>
              </a:ln>
              <a:effectLst/>
            </c:spPr>
          </c:downBars>
        </c:upDownBars>
        <c:axId val="599595328"/>
        <c:axId val="599597624"/>
      </c:stockChart>
      <c:dateAx>
        <c:axId val="59959532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Source Han Sans CN" panose="020B0500000000000000" pitchFamily="34" charset="-128"/>
                <a:ea typeface="Source Han Sans CN" panose="020B0500000000000000" pitchFamily="34" charset="-128"/>
                <a:cs typeface="+mn-cs"/>
              </a:defRPr>
            </a:pPr>
            <a:endParaRPr lang="zh-CN"/>
          </a:p>
        </c:txPr>
        <c:crossAx val="599597624"/>
        <c:crosses val="autoZero"/>
        <c:auto val="1"/>
        <c:lblOffset val="100"/>
        <c:baseTimeUnit val="days"/>
      </c:dateAx>
      <c:valAx>
        <c:axId val="599597624"/>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Source Han Sans CN" panose="020B0500000000000000" pitchFamily="34" charset="-128"/>
                <a:ea typeface="Source Han Sans CN" panose="020B0500000000000000" pitchFamily="34" charset="-128"/>
                <a:cs typeface="+mn-cs"/>
              </a:defRPr>
            </a:pPr>
            <a:endParaRPr lang="zh-CN"/>
          </a:p>
        </c:txPr>
        <c:crossAx val="599595328"/>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Source Han Sans CN" panose="020B0500000000000000" pitchFamily="34" charset="-128"/>
          <a:ea typeface="Source Han Sans CN" panose="020B0500000000000000" pitchFamily="34" charset="-128"/>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2266315" y="1216660"/>
            <a:ext cx="4832350"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lnSpc>
                <a:spcPct val="100000"/>
              </a:lnSpc>
            </a:pPr>
            <a:r>
              <a:rPr lang="en-US"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a:t>
            </a:r>
            <a:endPar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5" name="文本框 6"/>
          <p:cNvSpPr txBox="1"/>
          <p:nvPr/>
        </p:nvSpPr>
        <p:spPr>
          <a:xfrm>
            <a:off x="3657600" y="3571875"/>
            <a:ext cx="4875530" cy="521970"/>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pPr algn="ctr"/>
            <a:r>
              <a:rPr lang="en-US" altLang="zh-CN" sz="1400" dirty="0">
                <a:latin typeface="微软雅黑 Light" panose="020B0502040204020203" pitchFamily="34" charset="-122"/>
                <a:ea typeface="微软雅黑 Light" panose="020B0502040204020203" pitchFamily="34" charset="-122"/>
                <a:cs typeface="+mn-ea"/>
                <a:sym typeface="+mn-lt"/>
              </a:rPr>
              <a:t>Sign language recognition and translation Bracelet</a:t>
            </a:r>
          </a:p>
          <a:p>
            <a:pPr algn="ctr"/>
            <a:r>
              <a:rPr lang="en-US" altLang="zh-CN" sz="1400" dirty="0">
                <a:latin typeface="微软雅黑 Light" panose="020B0502040204020203" pitchFamily="34" charset="-122"/>
                <a:ea typeface="微软雅黑 Light" panose="020B0502040204020203" pitchFamily="34" charset="-122"/>
                <a:cs typeface="+mn-ea"/>
                <a:sym typeface="+mn-lt"/>
              </a:rPr>
              <a:t> designed for hearing impaired people</a:t>
            </a: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张庭梁</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王喆隆</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林易佳</a:t>
            </a:r>
            <a:r>
              <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 </a:t>
            </a:r>
            <a:r>
              <a:rPr sz="1400" dirty="0" err="1">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粟艺薇</a:t>
            </a:r>
            <a:endParaRPr sz="1400" dirty="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endParaRP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266315" y="1962150"/>
            <a:ext cx="7279005" cy="1106805"/>
          </a:xfrm>
          <a:prstGeom prst="rect">
            <a:avLst/>
          </a:prstGeom>
          <a:noFill/>
        </p:spPr>
        <p:txBody>
          <a:bodyPr wrap="square" rtlCol="0" anchor="t">
            <a:spAutoFit/>
          </a:bodyPr>
          <a:lstStyle/>
          <a:p>
            <a:pPr algn="dist">
              <a:lnSpc>
                <a:spcPct val="100000"/>
              </a:lnSpc>
            </a:pPr>
            <a:r>
              <a:rPr 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穿戴式手势识别</a:t>
            </a:r>
            <a:endParaRPr lang="en-US" altLang="en-US" sz="66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3065870" y="331458"/>
            <a:ext cx="3840480" cy="460375"/>
          </a:xfrm>
          <a:prstGeom prst="rect">
            <a:avLst/>
          </a:prstGeom>
          <a:noFill/>
        </p:spPr>
        <p:txBody>
          <a:bodyPr wrap="none" rtlCol="0">
            <a:spAutoFit/>
          </a:bodyPr>
          <a:lstStyle/>
          <a:p>
            <a:pPr algn="l"/>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嵌入式电路设计和制作</a:t>
            </a:r>
          </a:p>
        </p:txBody>
      </p:sp>
      <p:sp>
        <p:nvSpPr>
          <p:cNvPr id="13" name="TextBox 24"/>
          <p:cNvSpPr txBox="1"/>
          <p:nvPr/>
        </p:nvSpPr>
        <p:spPr>
          <a:xfrm>
            <a:off x="8750300" y="4471035"/>
            <a:ext cx="3218180" cy="1372235"/>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我们使用嵌入式芯片和高速ADC做阻抗采集，以上为手环小板原理图电路图和实物图，</a:t>
            </a:r>
          </a:p>
          <a:p>
            <a:pPr marR="0" indent="0" defTabSz="1217930" fontAlgn="auto">
              <a:lnSpc>
                <a:spcPts val="2000"/>
              </a:lnSpc>
              <a:spcBef>
                <a:spcPts val="0"/>
              </a:spcBef>
              <a:spcAft>
                <a:spcPts val="0"/>
              </a:spcAft>
              <a:buClrTx/>
              <a:buSzTx/>
              <a:buFontTx/>
              <a:buNone/>
              <a:defRPr/>
            </a:pPr>
            <a:endParaRPr lang="zh-CN" altLang="en-US" sz="12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同时我们采用了扫描的思路来获取各个方向的Tomography数据。</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7" name="图片 7" descr="C:\Users\wxg\AppData\Local\Temp\WeChat Files\51167e56cca6ec3dedd40a6bb2a5b2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84200" y="1106170"/>
            <a:ext cx="3933190" cy="2449830"/>
          </a:xfrm>
          <a:prstGeom prst="rect">
            <a:avLst/>
          </a:prstGeom>
          <a:noFill/>
          <a:ln>
            <a:noFill/>
          </a:ln>
        </p:spPr>
      </p:pic>
      <p:pic>
        <p:nvPicPr>
          <p:cNvPr id="4" name="图片 2" descr="电子仪器&#10;&#10;低可信度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004435" y="1105853"/>
            <a:ext cx="5274310" cy="3232785"/>
          </a:xfrm>
          <a:prstGeom prst="rect">
            <a:avLst/>
          </a:prstGeom>
          <a:noFill/>
          <a:ln>
            <a:noFill/>
          </a:ln>
        </p:spPr>
      </p:pic>
      <p:pic>
        <p:nvPicPr>
          <p:cNvPr id="5" name="图片 3" descr="图示, 示意图&#10;&#10;描述已自动生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rot="5400000">
            <a:off x="1303655" y="3190240"/>
            <a:ext cx="2493645" cy="3933190"/>
          </a:xfrm>
          <a:prstGeom prst="rect">
            <a:avLst/>
          </a:prstGeom>
          <a:noFill/>
          <a:ln>
            <a:noFill/>
          </a:ln>
        </p:spPr>
      </p:pic>
      <p:pic>
        <p:nvPicPr>
          <p:cNvPr id="8" name="图片 11" descr="电脑萤幕的截图&#10;&#10;描述已自动生成"/>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004435" y="4471035"/>
            <a:ext cx="3604895" cy="19354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39225" y="0"/>
            <a:ext cx="3152775"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3210650" y="348603"/>
            <a:ext cx="2621280" cy="460375"/>
          </a:xfrm>
          <a:prstGeom prst="rect">
            <a:avLst/>
          </a:prstGeom>
          <a:noFill/>
        </p:spPr>
        <p:txBody>
          <a:bodyPr wrap="none" rtlCol="0">
            <a:spAutoFit/>
          </a:bodyPr>
          <a:lstStyle/>
          <a:p>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手环产品设计</a:t>
            </a:r>
          </a:p>
        </p:txBody>
      </p:sp>
      <p:sp>
        <p:nvSpPr>
          <p:cNvPr id="13" name="TextBox 24"/>
          <p:cNvSpPr txBox="1"/>
          <p:nvPr/>
        </p:nvSpPr>
        <p:spPr>
          <a:xfrm>
            <a:off x="672465" y="3606800"/>
            <a:ext cx="7292975" cy="2398395"/>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团队针对手环外观进行了设计。本手环采用松紧弹簧结构和柔性硅胶材料，以保证不同手臂粗细的用户都可以佩戴，且保证八个电极的相对位置不会改变。</a:t>
            </a:r>
          </a:p>
          <a:p>
            <a:pPr marR="0" indent="0" defTabSz="1217930" fontAlgn="auto">
              <a:lnSpc>
                <a:spcPts val="2000"/>
              </a:lnSpc>
              <a:spcBef>
                <a:spcPts val="0"/>
              </a:spcBef>
              <a:spcAft>
                <a:spcPts val="0"/>
              </a:spcAft>
              <a:buClrTx/>
              <a:buSzTx/>
              <a:buFontTx/>
              <a:buNone/>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最终概念图中，团队也在手环上配备了电子屏幕，屏幕中包含了功能设置、状态显示（手语识别模式、语音输出模式等）等基本交互功能，以便使用者全面了解产品运行状态。</a:t>
            </a:r>
          </a:p>
          <a:p>
            <a:pPr marR="0" indent="0" defTabSz="1217930" fontAlgn="auto">
              <a:lnSpc>
                <a:spcPts val="2000"/>
              </a:lnSpc>
              <a:spcBef>
                <a:spcPts val="0"/>
              </a:spcBef>
              <a:spcAft>
                <a:spcPts val="0"/>
              </a:spcAft>
              <a:buClrTx/>
              <a:buSzTx/>
              <a:buFontTx/>
              <a:buNone/>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同时，手环内置了语音输入模块，能够采集交谈对象的语音转化为文字，实现听障人士与普通人的双向交流。</a:t>
            </a:r>
          </a:p>
          <a:p>
            <a:pPr marR="0" indent="0" defTabSz="1217930" fontAlgn="auto">
              <a:lnSpc>
                <a:spcPts val="2000"/>
              </a:lnSpc>
              <a:spcBef>
                <a:spcPts val="0"/>
              </a:spcBef>
              <a:spcAft>
                <a:spcPts val="0"/>
              </a:spcAft>
              <a:buClrTx/>
              <a:buSzTx/>
              <a:buFontTx/>
              <a:buNone/>
              <a:defRPr/>
            </a:pPr>
            <a:endParaRPr lang="zh-CN" altLang="en-US" sz="1400" dirty="0">
              <a:solidFill>
                <a:schemeClr val="tx1"/>
              </a:solidFill>
              <a:latin typeface="苹方 中等" panose="020B0400000000000000" charset="-122"/>
              <a:ea typeface="苹方 中等" panose="020B04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10" name="图片 10" descr="C:\Users\wxg\AppData\Local\Temp\WeChat Files\1848f58f1f340c155136b14e2c5505c.png"/>
          <p:cNvPicPr>
            <a:picLocks noChangeAspect="1" noChangeArrowheads="1"/>
          </p:cNvPicPr>
          <p:nvPr/>
        </p:nvPicPr>
        <p:blipFill>
          <a:blip r:embed="rId2" cstate="print">
            <a:extLst>
              <a:ext uri="{28A0092B-C50C-407E-A947-70E740481C1C}">
                <a14:useLocalDpi xmlns:a14="http://schemas.microsoft.com/office/drawing/2010/main" val="0"/>
              </a:ext>
            </a:extLst>
          </a:blip>
          <a:srcRect r="7080" b="9669"/>
          <a:stretch>
            <a:fillRect/>
          </a:stretch>
        </p:blipFill>
        <p:spPr>
          <a:xfrm>
            <a:off x="8684895" y="1047115"/>
            <a:ext cx="2796540" cy="2389505"/>
          </a:xfrm>
          <a:prstGeom prst="rect">
            <a:avLst/>
          </a:prstGeom>
          <a:noFill/>
          <a:ln>
            <a:noFill/>
          </a:ln>
          <a:effectLst>
            <a:outerShdw blurRad="152400" dist="76200" dir="2700000" algn="tl" rotWithShape="0">
              <a:prstClr val="black">
                <a:alpha val="40000"/>
              </a:prstClr>
            </a:outerShdw>
          </a:effectLst>
        </p:spPr>
      </p:pic>
      <p:pic>
        <p:nvPicPr>
          <p:cNvPr id="19" name="图片 19" descr="C:\Users\wxg\AppData\Local\Temp\WeChat Files\af6f69dd47f3b593f67e3dcecc7f7e3.png"/>
          <p:cNvPicPr>
            <a:picLocks noChangeAspect="1" noChangeArrowheads="1"/>
          </p:cNvPicPr>
          <p:nvPr/>
        </p:nvPicPr>
        <p:blipFill>
          <a:blip r:embed="rId3" cstate="print">
            <a:extLst>
              <a:ext uri="{28A0092B-C50C-407E-A947-70E740481C1C}">
                <a14:useLocalDpi xmlns:a14="http://schemas.microsoft.com/office/drawing/2010/main" val="0"/>
              </a:ext>
            </a:extLst>
          </a:blip>
          <a:srcRect t="13509" r="19236" b="11010"/>
          <a:stretch>
            <a:fillRect/>
          </a:stretch>
        </p:blipFill>
        <p:spPr>
          <a:xfrm>
            <a:off x="8699500" y="3606800"/>
            <a:ext cx="2797175" cy="2391410"/>
          </a:xfrm>
          <a:prstGeom prst="rect">
            <a:avLst/>
          </a:prstGeom>
          <a:noFill/>
          <a:ln>
            <a:noFill/>
          </a:ln>
          <a:effectLst>
            <a:outerShdw blurRad="241300" dist="76200" dir="2700000" algn="tl" rotWithShape="0">
              <a:prstClr val="black">
                <a:alpha val="40000"/>
              </a:prstClr>
            </a:outerShdw>
          </a:effectLst>
        </p:spPr>
      </p:pic>
      <p:sp>
        <p:nvSpPr>
          <p:cNvPr id="100" name="文本框 99"/>
          <p:cNvSpPr txBox="1"/>
          <p:nvPr/>
        </p:nvSpPr>
        <p:spPr>
          <a:xfrm>
            <a:off x="9532620" y="6132195"/>
            <a:ext cx="1160780" cy="245110"/>
          </a:xfrm>
          <a:prstGeom prst="rect">
            <a:avLst/>
          </a:prstGeom>
          <a:noFill/>
          <a:ln w="9525">
            <a:noFill/>
          </a:ln>
        </p:spPr>
        <p:txBody>
          <a:bodyPr wrap="square">
            <a:spAutoFit/>
          </a:bodyPr>
          <a:lstStyle/>
          <a:p>
            <a:pPr indent="0" algn="ctr"/>
            <a:r>
              <a:rPr lang="zh-CN" sz="1000" b="0" dirty="0">
                <a:latin typeface="苹方 常规" panose="020B0300000000000000" charset="-122"/>
                <a:ea typeface="苹方 常规" panose="020B0300000000000000" charset="-122"/>
              </a:rPr>
              <a:t>产品概念图</a:t>
            </a:r>
            <a:endParaRPr lang="zh-CN" altLang="en-US" sz="1000" b="0" dirty="0">
              <a:latin typeface="苹方 常规" panose="020B0300000000000000" charset="-122"/>
              <a:ea typeface="苹方 常规" panose="020B0300000000000000" charset="-122"/>
            </a:endParaRPr>
          </a:p>
        </p:txBody>
      </p:sp>
      <p:pic>
        <p:nvPicPr>
          <p:cNvPr id="8" name="图片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48832" y="1525286"/>
            <a:ext cx="2293758" cy="1721452"/>
          </a:xfrm>
          <a:prstGeom prst="rect">
            <a:avLst/>
          </a:prstGeom>
          <a:noFill/>
          <a:ln>
            <a:noFill/>
          </a:ln>
        </p:spPr>
      </p:pic>
      <p:sp>
        <p:nvSpPr>
          <p:cNvPr id="5" name="文本框 4"/>
          <p:cNvSpPr txBox="1"/>
          <p:nvPr/>
        </p:nvSpPr>
        <p:spPr>
          <a:xfrm>
            <a:off x="3119755" y="1827530"/>
            <a:ext cx="3932555" cy="1116965"/>
          </a:xfrm>
          <a:prstGeom prst="rect">
            <a:avLst/>
          </a:prstGeom>
          <a:noFill/>
        </p:spPr>
        <p:txBody>
          <a:bodyPr wrap="square" rtlCol="0" anchor="t">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在产品外观上，团队考虑到听障人士的情感需求，希望手环能以简洁时尚的造型呈现，使其佩戴简单，更能便于听障人士使用，让其成为打开听障人士与社会交流屏障的突破口。</a:t>
            </a:r>
          </a:p>
        </p:txBody>
      </p:sp>
      <p:sp>
        <p:nvSpPr>
          <p:cNvPr id="14" name="文本框 13">
            <a:extLst>
              <a:ext uri="{FF2B5EF4-FFF2-40B4-BE49-F238E27FC236}">
                <a16:creationId xmlns:a16="http://schemas.microsoft.com/office/drawing/2014/main" id="{D014F774-6C63-4F9A-B2A7-B3E8725A0165}"/>
              </a:ext>
            </a:extLst>
          </p:cNvPr>
          <p:cNvSpPr txBox="1"/>
          <p:nvPr/>
        </p:nvSpPr>
        <p:spPr>
          <a:xfrm>
            <a:off x="1215321" y="3304214"/>
            <a:ext cx="1160780" cy="245110"/>
          </a:xfrm>
          <a:prstGeom prst="rect">
            <a:avLst/>
          </a:prstGeom>
          <a:noFill/>
          <a:ln w="9525">
            <a:noFill/>
          </a:ln>
        </p:spPr>
        <p:txBody>
          <a:bodyPr wrap="square">
            <a:spAutoFit/>
          </a:bodyPr>
          <a:lstStyle/>
          <a:p>
            <a:pPr indent="0" algn="ctr"/>
            <a:r>
              <a:rPr lang="zh-CN" altLang="en-US" sz="1000" b="0" dirty="0">
                <a:latin typeface="苹方 常规" panose="020B0300000000000000" charset="-122"/>
                <a:ea typeface="苹方 常规" panose="020B0300000000000000" charset="-122"/>
              </a:rPr>
              <a:t>实物图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726430" y="1267460"/>
            <a:ext cx="5932805" cy="4799965"/>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32765" y="1267460"/>
            <a:ext cx="4800600" cy="4800600"/>
          </a:xfrm>
          <a:prstGeom prst="roundRect">
            <a:avLst>
              <a:gd name="adj" fmla="val 531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txBox="1"/>
          <p:nvPr/>
        </p:nvSpPr>
        <p:spPr>
          <a:xfrm>
            <a:off x="3210650" y="348603"/>
            <a:ext cx="4754880" cy="460375"/>
          </a:xfrm>
          <a:prstGeom prst="rect">
            <a:avLst/>
          </a:prstGeom>
          <a:noFill/>
        </p:spPr>
        <p:txBody>
          <a:bodyPr wrap="none" rtlCol="0">
            <a:spAutoFit/>
          </a:bodyPr>
          <a:lstStyle/>
          <a:p>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数据采集和可视化、机器学习</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sp>
        <p:nvSpPr>
          <p:cNvPr id="5" name="文本框 4"/>
          <p:cNvSpPr txBox="1"/>
          <p:nvPr/>
        </p:nvSpPr>
        <p:spPr>
          <a:xfrm>
            <a:off x="5923915" y="1422400"/>
            <a:ext cx="5537835" cy="860425"/>
          </a:xfrm>
          <a:prstGeom prst="rect">
            <a:avLst/>
          </a:prstGeom>
          <a:noFill/>
        </p:spPr>
        <p:txBody>
          <a:bodyPr wrap="square" rtlCol="0" anchor="t">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tx1"/>
                </a:solidFill>
                <a:latin typeface="苹方 中等" panose="020B0400000000000000" charset="-122"/>
                <a:ea typeface="苹方 中等" panose="020B0400000000000000" charset="-122"/>
                <a:sym typeface="FZHei-B01S" panose="02010601030101010101" pitchFamily="2" charset="-122"/>
              </a:rPr>
              <a:t>使用每帧28个特征点作为原始数据，无重复的对其中每一对数据做差得到378组数据，将这些数据集合进SVM训练，最终输出分类结果，且生成了一些可视化效果以供鉴别过程中的正误。</a:t>
            </a:r>
          </a:p>
        </p:txBody>
      </p:sp>
      <p:pic>
        <p:nvPicPr>
          <p:cNvPr id="3" name="图片 4" descr="表格&#10;&#10;中度可信度描述已自动生成"/>
          <p:cNvPicPr>
            <a:picLocks noChangeAspect="1" noChangeArrowheads="1"/>
          </p:cNvPicPr>
          <p:nvPr/>
        </p:nvPicPr>
        <p:blipFill>
          <a:blip r:embed="rId2" cstate="print">
            <a:extLst>
              <a:ext uri="{28A0092B-C50C-407E-A947-70E740481C1C}">
                <a14:useLocalDpi xmlns:a14="http://schemas.microsoft.com/office/drawing/2010/main" val="0"/>
              </a:ext>
            </a:extLst>
          </a:blip>
          <a:srcRect b="1022"/>
          <a:stretch>
            <a:fillRect/>
          </a:stretch>
        </p:blipFill>
        <p:spPr>
          <a:xfrm>
            <a:off x="6018530" y="2359025"/>
            <a:ext cx="2259965" cy="3362960"/>
          </a:xfrm>
          <a:prstGeom prst="rect">
            <a:avLst/>
          </a:prstGeom>
          <a:noFill/>
          <a:ln>
            <a:noFill/>
          </a:ln>
        </p:spPr>
      </p:pic>
      <p:pic>
        <p:nvPicPr>
          <p:cNvPr id="9" name="图片 9" descr="C:\Users\wxg\AppData\Local\Temp\WeChat Files\447b0a3b8ae40a3dfa53e429af12f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44865" y="2359025"/>
            <a:ext cx="2908300" cy="1928495"/>
          </a:xfrm>
          <a:prstGeom prst="rect">
            <a:avLst/>
          </a:prstGeom>
          <a:noFill/>
          <a:ln>
            <a:noFill/>
          </a:ln>
        </p:spPr>
      </p:pic>
      <p:sp>
        <p:nvSpPr>
          <p:cNvPr id="6" name="文本框 5"/>
          <p:cNvSpPr txBox="1"/>
          <p:nvPr/>
        </p:nvSpPr>
        <p:spPr>
          <a:xfrm>
            <a:off x="791210" y="1501775"/>
            <a:ext cx="4284345" cy="533400"/>
          </a:xfrm>
          <a:prstGeom prst="rect">
            <a:avLst/>
          </a:prstGeom>
          <a:noFill/>
          <a:ln w="9525">
            <a:noFill/>
          </a:ln>
        </p:spPr>
        <p:txBody>
          <a:bodyPr wrap="square">
            <a:spAutoFit/>
          </a:bodyPr>
          <a:lstStyle/>
          <a:p>
            <a:pPr indent="0">
              <a:lnSpc>
                <a:spcPct val="120000"/>
              </a:lnSpc>
            </a:pPr>
            <a:r>
              <a:rPr sz="1200" b="0">
                <a:latin typeface="苹方 中等" panose="020B0400000000000000" charset="-122"/>
                <a:ea typeface="苹方 中等" panose="020B0400000000000000" charset="-122"/>
              </a:rPr>
              <a:t>使用嵌入式系统采集了大量训练数据</a:t>
            </a:r>
          </a:p>
          <a:p>
            <a:pPr indent="0">
              <a:lnSpc>
                <a:spcPct val="120000"/>
              </a:lnSpc>
            </a:pPr>
            <a:r>
              <a:rPr sz="1200" b="0">
                <a:latin typeface="苹方 中等" panose="020B0400000000000000" charset="-122"/>
                <a:ea typeface="苹方 中等" panose="020B0400000000000000" charset="-122"/>
              </a:rPr>
              <a:t>并进行可视化和打标</a:t>
            </a:r>
          </a:p>
        </p:txBody>
      </p:sp>
      <p:cxnSp>
        <p:nvCxnSpPr>
          <p:cNvPr id="7" name="直接连接符 6"/>
          <p:cNvCxnSpPr/>
          <p:nvPr/>
        </p:nvCxnSpPr>
        <p:spPr>
          <a:xfrm>
            <a:off x="5500370" y="1501775"/>
            <a:ext cx="0" cy="4875530"/>
          </a:xfrm>
          <a:prstGeom prst="line">
            <a:avLst/>
          </a:prstGeom>
          <a:ln w="12700" cmpd="sng">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2"/>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1" name="Rectangle: Rounded Corners 15"/>
          <p:cNvSpPr/>
          <p:nvPr/>
        </p:nvSpPr>
        <p:spPr>
          <a:xfrm>
            <a:off x="878205" y="5689600"/>
            <a:ext cx="654685" cy="274955"/>
          </a:xfrm>
          <a:prstGeom prst="roundRect">
            <a:avLst>
              <a:gd name="adj" fmla="val 50000"/>
            </a:avLst>
          </a:prstGeom>
          <a:solidFill>
            <a:schemeClr val="accent1">
              <a:lumMod val="40000"/>
              <a:lumOff val="60000"/>
            </a:schemeClr>
          </a:solidFill>
          <a:ln>
            <a:noFill/>
          </a:ln>
          <a:effectLst>
            <a:outerShdw blurRad="25400" algn="ctr" rotWithShape="0">
              <a:prstClr val="black">
                <a:alpha val="6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sz="1600">
              <a:latin typeface="Source Han Sans SC" panose="020B0500000000000000" pitchFamily="34" charset="-128"/>
              <a:ea typeface="Source Han Sans SC" panose="020B0500000000000000" pitchFamily="34" charset="-128"/>
            </a:endParaRPr>
          </a:p>
        </p:txBody>
      </p:sp>
      <p:sp>
        <p:nvSpPr>
          <p:cNvPr id="15" name="TextBox 7"/>
          <p:cNvSpPr txBox="1"/>
          <p:nvPr/>
        </p:nvSpPr>
        <p:spPr>
          <a:xfrm>
            <a:off x="802175" y="2679045"/>
            <a:ext cx="1808480" cy="58356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成果总结</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5" y="3778885"/>
            <a:ext cx="5777230" cy="152082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团队提出了一套</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识别手势的紧凑解决方案</a:t>
            </a:r>
            <a:endPar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巧妙地利用</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机器学习、图形学和医学影响方面的知识设计算法</a:t>
            </a: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同时设计了</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微型嵌入式系统</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和可靠的</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产品外观和结构</a:t>
            </a:r>
            <a:endPar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以期此技术能在如手语识别以及AR交互方面有所应用。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8"/>
          <p:cNvSpPr/>
          <p:nvPr/>
        </p:nvSpPr>
        <p:spPr>
          <a:xfrm>
            <a:off x="2228586" y="0"/>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blipFill rotWithShape="1">
            <a:blip r:embed="rId2"/>
            <a:stretch>
              <a:fillRect l="44000" t="-1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3" name="Freeform: Shape 18"/>
          <p:cNvSpPr/>
          <p:nvPr/>
        </p:nvSpPr>
        <p:spPr>
          <a:xfrm>
            <a:off x="2228586" y="1"/>
            <a:ext cx="9963415" cy="5518027"/>
          </a:xfrm>
          <a:custGeom>
            <a:avLst/>
            <a:gdLst>
              <a:gd name="connsiteX0" fmla="*/ 182735 w 9963415"/>
              <a:gd name="connsiteY0" fmla="*/ 0 h 5518027"/>
              <a:gd name="connsiteX1" fmla="*/ 9963415 w 9963415"/>
              <a:gd name="connsiteY1" fmla="*/ 0 h 5518027"/>
              <a:gd name="connsiteX2" fmla="*/ 9963415 w 9963415"/>
              <a:gd name="connsiteY2" fmla="*/ 3715233 h 5518027"/>
              <a:gd name="connsiteX3" fmla="*/ 9302881 w 9963415"/>
              <a:gd name="connsiteY3" fmla="*/ 4966604 h 5518027"/>
              <a:gd name="connsiteX4" fmla="*/ 7906044 w 9963415"/>
              <a:gd name="connsiteY4" fmla="*/ 5398270 h 5518027"/>
              <a:gd name="connsiteX5" fmla="*/ 551423 w 9963415"/>
              <a:gd name="connsiteY5" fmla="*/ 1516147 h 5518027"/>
              <a:gd name="connsiteX6" fmla="*/ 119758 w 9963415"/>
              <a:gd name="connsiteY6" fmla="*/ 119310 h 551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415" h="5518027">
                <a:moveTo>
                  <a:pt x="182735" y="0"/>
                </a:moveTo>
                <a:lnTo>
                  <a:pt x="9963415" y="0"/>
                </a:lnTo>
                <a:lnTo>
                  <a:pt x="9963415" y="3715233"/>
                </a:lnTo>
                <a:lnTo>
                  <a:pt x="9302881" y="4966604"/>
                </a:lnTo>
                <a:cubicBezTo>
                  <a:pt x="9036356" y="5471532"/>
                  <a:pt x="8410971" y="5664795"/>
                  <a:pt x="7906044" y="5398270"/>
                </a:cubicBezTo>
                <a:lnTo>
                  <a:pt x="551423" y="1516147"/>
                </a:lnTo>
                <a:cubicBezTo>
                  <a:pt x="46496" y="1249622"/>
                  <a:pt x="-146767" y="624237"/>
                  <a:pt x="119758" y="119310"/>
                </a:cubicBezTo>
                <a:close/>
              </a:path>
            </a:pathLst>
          </a:custGeom>
          <a:gradFill>
            <a:gsLst>
              <a:gs pos="0">
                <a:schemeClr val="accent4">
                  <a:lumMod val="50000"/>
                  <a:alpha val="100000"/>
                </a:schemeClr>
              </a:gs>
              <a:gs pos="7000">
                <a:schemeClr val="accent4">
                  <a:lumMod val="75000"/>
                </a:schemeClr>
              </a:gs>
              <a:gs pos="100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a:p>
        </p:txBody>
      </p:sp>
      <p:sp>
        <p:nvSpPr>
          <p:cNvPr id="11" name="Rectangle: Rounded Corners 15"/>
          <p:cNvSpPr/>
          <p:nvPr/>
        </p:nvSpPr>
        <p:spPr>
          <a:xfrm>
            <a:off x="878205" y="5689600"/>
            <a:ext cx="654685" cy="274955"/>
          </a:xfrm>
          <a:prstGeom prst="roundRect">
            <a:avLst>
              <a:gd name="adj" fmla="val 50000"/>
            </a:avLst>
          </a:prstGeom>
          <a:solidFill>
            <a:schemeClr val="accent1">
              <a:lumMod val="40000"/>
              <a:lumOff val="60000"/>
            </a:schemeClr>
          </a:solidFill>
          <a:ln>
            <a:noFill/>
          </a:ln>
          <a:effectLst>
            <a:outerShdw blurRad="25400" algn="ctr" rotWithShape="0">
              <a:prstClr val="black">
                <a:alpha val="6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sz="1600">
              <a:latin typeface="Source Han Sans SC" panose="020B0500000000000000" pitchFamily="34" charset="-128"/>
              <a:ea typeface="Source Han Sans SC" panose="020B0500000000000000" pitchFamily="34" charset="-128"/>
            </a:endParaRPr>
          </a:p>
        </p:txBody>
      </p:sp>
      <p:sp>
        <p:nvSpPr>
          <p:cNvPr id="15" name="TextBox 7"/>
          <p:cNvSpPr txBox="1"/>
          <p:nvPr/>
        </p:nvSpPr>
        <p:spPr>
          <a:xfrm>
            <a:off x="802175" y="2679045"/>
            <a:ext cx="1826141" cy="584775"/>
          </a:xfrm>
          <a:prstGeom prst="rect">
            <a:avLst/>
          </a:prstGeom>
          <a:noFill/>
        </p:spPr>
        <p:txBody>
          <a:bodyPr wrap="none" rtlCol="0">
            <a:spAutoFit/>
          </a:bodyPr>
          <a:lstStyle/>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未来展望</a:t>
            </a:r>
          </a:p>
        </p:txBody>
      </p:sp>
      <p:sp>
        <p:nvSpPr>
          <p:cNvPr id="16" name="Google Shape;86;p19"/>
          <p:cNvSpPr txBox="1"/>
          <p:nvPr/>
        </p:nvSpPr>
        <p:spPr>
          <a:xfrm>
            <a:off x="802175" y="2278157"/>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2"/>
                </a:solidFill>
                <a:latin typeface="Source Han Sans SC" panose="020B0500000000000000" pitchFamily="34" charset="-128"/>
                <a:ea typeface="Source Han Sans SC" panose="020B0500000000000000" pitchFamily="34" charset="-128"/>
                <a:cs typeface="Lato"/>
                <a:sym typeface="Lato"/>
              </a:rPr>
              <a:t>CONCLUSIONS</a:t>
            </a:r>
          </a:p>
        </p:txBody>
      </p:sp>
      <p:sp>
        <p:nvSpPr>
          <p:cNvPr id="17" name="TextBox 24"/>
          <p:cNvSpPr txBox="1"/>
          <p:nvPr/>
        </p:nvSpPr>
        <p:spPr>
          <a:xfrm>
            <a:off x="802004" y="3778885"/>
            <a:ext cx="6589023" cy="1993222"/>
          </a:xfrm>
          <a:prstGeom prst="rect">
            <a:avLst/>
          </a:prstGeom>
          <a:noFill/>
        </p:spPr>
        <p:txBody>
          <a:bodyPr wrap="square" lIns="91423" tIns="45712" rIns="91423" bIns="45712" rtlCol="0">
            <a:spAutoFit/>
          </a:bodyPr>
          <a:lstStyle/>
          <a:p>
            <a:pPr defTabSz="1217930">
              <a:lnSpc>
                <a:spcPct val="150000"/>
              </a:lnSpc>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目前我们先验证了这一想法的可行性，但由于时间紧迫以及疫情导致的代工厂停工，我们依然有不少可以改进的地方：</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嵌入式系统可以通过更精细的时序逻辑实现更高的刷新率和更具性价比的方案，同时可以考虑使用</a:t>
            </a:r>
            <a:r>
              <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FPC</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制作柔性电路板。</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算法方面，在采集更多的数据之后我们可以训练出更精准普适的识别模型。</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产品设计方面，可以在目前硅胶</a:t>
            </a:r>
            <a:r>
              <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3D</a:t>
            </a:r>
            <a:r>
              <a:rPr lang="zh-CN" altLang="en-US"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打印模型的基础上做出更符合用户逻辑的产品。</a:t>
            </a:r>
            <a:endParaRPr lang="en-US" altLang="zh-CN" sz="1400" dirty="0">
              <a:solidFill>
                <a:schemeClr val="bg1">
                  <a:lumMod val="50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endParaRPr>
          </a:p>
        </p:txBody>
      </p:sp>
    </p:spTree>
    <p:extLst>
      <p:ext uri="{BB962C8B-B14F-4D97-AF65-F5344CB8AC3E}">
        <p14:creationId xmlns:p14="http://schemas.microsoft.com/office/powerpoint/2010/main" val="26551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63000"/>
          </a:blip>
          <a:stretch>
            <a:fillRect t="-16000" b="-14000"/>
          </a:stretch>
        </a:blipFill>
        <a:effectLst/>
      </p:bgPr>
    </p:bg>
    <p:spTree>
      <p:nvGrpSpPr>
        <p:cNvPr id="1" name=""/>
        <p:cNvGrpSpPr/>
        <p:nvPr/>
      </p:nvGrpSpPr>
      <p:grpSpPr>
        <a:xfrm>
          <a:off x="0" y="0"/>
          <a:ext cx="0" cy="0"/>
          <a:chOff x="0" y="0"/>
          <a:chExt cx="0" cy="0"/>
        </a:xfrm>
      </p:grpSpPr>
      <p:sp>
        <p:nvSpPr>
          <p:cNvPr id="3" name="Pentagon 8"/>
          <p:cNvSpPr/>
          <p:nvPr/>
        </p:nvSpPr>
        <p:spPr>
          <a:xfrm rot="5400000">
            <a:off x="3849280" y="-2484513"/>
            <a:ext cx="4490900" cy="10531420"/>
          </a:xfrm>
          <a:prstGeom prst="homePlate">
            <a:avLst>
              <a:gd name="adj" fmla="val 29908"/>
            </a:avLst>
          </a:prstGeom>
          <a:gradFill>
            <a:gsLst>
              <a:gs pos="0">
                <a:srgbClr val="002060"/>
              </a:gs>
              <a:gs pos="66000">
                <a:schemeClr val="accent4"/>
              </a:gs>
              <a:gs pos="100000">
                <a:schemeClr val="accent2">
                  <a:lumMod val="7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3395980" y="1009650"/>
            <a:ext cx="5626735" cy="745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基于断层扫描的穿戴式手</a:t>
            </a:r>
            <a:r>
              <a:rPr lang="zh-CN"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势</a:t>
            </a:r>
            <a:r>
              <a:rPr 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识别</a:t>
            </a:r>
            <a:endParaRPr lang="en-US" altLang="en-US" sz="20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endParaRPr>
          </a:p>
        </p:txBody>
      </p:sp>
      <p:sp>
        <p:nvSpPr>
          <p:cNvPr id="6" name="文本框 7"/>
          <p:cNvSpPr txBox="1"/>
          <p:nvPr/>
        </p:nvSpPr>
        <p:spPr>
          <a:xfrm>
            <a:off x="3893820" y="6238875"/>
            <a:ext cx="4403090" cy="306705"/>
          </a:xfrm>
          <a:prstGeom prst="rect">
            <a:avLst/>
          </a:prstGeom>
          <a:noFill/>
        </p:spPr>
        <p:txBody>
          <a:bodyPr wrap="square" rtlCol="0">
            <a:spAutoFit/>
          </a:bodyPr>
          <a:lstStyle/>
          <a:p>
            <a:pPr algn="ctr"/>
            <a:r>
              <a:rPr sz="1400">
                <a:solidFill>
                  <a:schemeClr val="accent4">
                    <a:lumMod val="50000"/>
                  </a:schemeClr>
                </a:solidFill>
                <a:latin typeface="苹方 常规" panose="020B0300000000000000" charset="-122"/>
                <a:ea typeface="苹方 常规" panose="020B0300000000000000" charset="-122"/>
                <a:cs typeface="苹方 常规" panose="020B0300000000000000" charset="-122"/>
                <a:sym typeface="+mn-lt"/>
              </a:rPr>
              <a:t>团队成员：万雪鸽 张庭梁 王喆隆 林易佳 粟艺薇</a:t>
            </a:r>
          </a:p>
        </p:txBody>
      </p:sp>
      <p:sp>
        <p:nvSpPr>
          <p:cNvPr id="7" name="Freeform 19"/>
          <p:cNvSpPr/>
          <p:nvPr/>
        </p:nvSpPr>
        <p:spPr bwMode="auto">
          <a:xfrm rot="5400000" flipH="1">
            <a:off x="4978400" y="-1327785"/>
            <a:ext cx="2461895" cy="1241869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gradFill>
            <a:gsLst>
              <a:gs pos="0">
                <a:schemeClr val="accent2">
                  <a:alpha val="42000"/>
                </a:schemeClr>
              </a:gs>
              <a:gs pos="74000">
                <a:srgbClr val="577AB9">
                  <a:alpha val="70000"/>
                </a:srgbClr>
              </a:gs>
            </a:gsLst>
            <a:lin ang="0" scaled="0"/>
          </a:gradFill>
          <a:ln>
            <a:noFill/>
          </a:ln>
        </p:spPr>
        <p:txBody>
          <a:bodyPr vert="horz" wrap="square" lIns="91440" tIns="45720" rIns="91440" bIns="45720" numCol="1" anchor="t" anchorCtr="0" compatLnSpc="1"/>
          <a:lstStyle/>
          <a:p>
            <a:endParaRPr lang="en-US">
              <a:cs typeface="+mn-ea"/>
              <a:sym typeface="+mn-lt"/>
            </a:endParaRPr>
          </a:p>
        </p:txBody>
      </p:sp>
      <p:sp>
        <p:nvSpPr>
          <p:cNvPr id="11" name="文本框 10"/>
          <p:cNvSpPr txBox="1"/>
          <p:nvPr/>
        </p:nvSpPr>
        <p:spPr>
          <a:xfrm>
            <a:off x="2172335" y="2148205"/>
            <a:ext cx="7847965" cy="922020"/>
          </a:xfrm>
          <a:prstGeom prst="rect">
            <a:avLst/>
          </a:prstGeom>
          <a:noFill/>
        </p:spPr>
        <p:txBody>
          <a:bodyPr wrap="square" rtlCol="0" anchor="t">
            <a:spAutoFit/>
          </a:bodyPr>
          <a:lstStyle/>
          <a:p>
            <a:pPr algn="ctr">
              <a:lnSpc>
                <a:spcPct val="100000"/>
              </a:lnSpc>
            </a:pPr>
            <a:r>
              <a:rPr lang="zh-CN" altLang="en-US" sz="5400" spc="600" dirty="0">
                <a:solidFill>
                  <a:schemeClr val="bg1"/>
                </a:solidFill>
                <a:effectLst>
                  <a:outerShdw blurRad="50800" dist="38100" dir="8100000" algn="tr" rotWithShape="0">
                    <a:prstClr val="black">
                      <a:alpha val="40000"/>
                    </a:prstClr>
                  </a:outerShdw>
                </a:effectLst>
                <a:latin typeface="苹方 特粗" panose="020B0800000000000000" charset="-122"/>
                <a:ea typeface="苹方 特粗" panose="020B0800000000000000" charset="-122"/>
                <a:cs typeface="+mn-ea"/>
                <a:sym typeface="+mn-lt"/>
              </a:rPr>
              <a:t>汇报完毕   感谢倾听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8105735" y="1407212"/>
            <a:ext cx="2740726" cy="2263193"/>
            <a:chOff x="7708167" y="1583199"/>
            <a:chExt cx="2740726" cy="2263193"/>
          </a:xfrm>
        </p:grpSpPr>
        <p:sp>
          <p:nvSpPr>
            <p:cNvPr id="3" name="Freeform 9"/>
            <p:cNvSpPr/>
            <p:nvPr/>
          </p:nvSpPr>
          <p:spPr bwMode="auto">
            <a:xfrm>
              <a:off x="7981808" y="2370863"/>
              <a:ext cx="497923" cy="1165399"/>
            </a:xfrm>
            <a:custGeom>
              <a:avLst/>
              <a:gdLst>
                <a:gd name="T0" fmla="*/ 0 w 464"/>
                <a:gd name="T1" fmla="*/ 1086 h 1086"/>
                <a:gd name="T2" fmla="*/ 464 w 464"/>
                <a:gd name="T3" fmla="*/ 793 h 1086"/>
                <a:gd name="T4" fmla="*/ 464 w 464"/>
                <a:gd name="T5" fmla="*/ 0 h 1086"/>
                <a:gd name="T6" fmla="*/ 0 w 464"/>
                <a:gd name="T7" fmla="*/ 294 h 1086"/>
                <a:gd name="T8" fmla="*/ 0 w 464"/>
                <a:gd name="T9" fmla="*/ 1086 h 1086"/>
              </a:gdLst>
              <a:ahLst/>
              <a:cxnLst>
                <a:cxn ang="0">
                  <a:pos x="T0" y="T1"/>
                </a:cxn>
                <a:cxn ang="0">
                  <a:pos x="T2" y="T3"/>
                </a:cxn>
                <a:cxn ang="0">
                  <a:pos x="T4" y="T5"/>
                </a:cxn>
                <a:cxn ang="0">
                  <a:pos x="T6" y="T7"/>
                </a:cxn>
                <a:cxn ang="0">
                  <a:pos x="T8" y="T9"/>
                </a:cxn>
              </a:cxnLst>
              <a:rect l="0" t="0" r="r" b="b"/>
              <a:pathLst>
                <a:path w="464" h="1086">
                  <a:moveTo>
                    <a:pt x="0" y="1086"/>
                  </a:moveTo>
                  <a:lnTo>
                    <a:pt x="464" y="793"/>
                  </a:lnTo>
                  <a:lnTo>
                    <a:pt x="464" y="0"/>
                  </a:lnTo>
                  <a:lnTo>
                    <a:pt x="0" y="294"/>
                  </a:lnTo>
                  <a:lnTo>
                    <a:pt x="0" y="108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4" name="Freeform 10"/>
            <p:cNvSpPr/>
            <p:nvPr/>
          </p:nvSpPr>
          <p:spPr bwMode="auto">
            <a:xfrm>
              <a:off x="7708167" y="2512514"/>
              <a:ext cx="273644" cy="1023749"/>
            </a:xfrm>
            <a:custGeom>
              <a:avLst/>
              <a:gdLst>
                <a:gd name="T0" fmla="*/ 255 w 255"/>
                <a:gd name="T1" fmla="*/ 954 h 954"/>
                <a:gd name="T2" fmla="*/ 0 w 255"/>
                <a:gd name="T3" fmla="*/ 793 h 954"/>
                <a:gd name="T4" fmla="*/ 0 w 255"/>
                <a:gd name="T5" fmla="*/ 0 h 954"/>
                <a:gd name="T6" fmla="*/ 255 w 255"/>
                <a:gd name="T7" fmla="*/ 162 h 954"/>
                <a:gd name="T8" fmla="*/ 255 w 255"/>
                <a:gd name="T9" fmla="*/ 954 h 954"/>
              </a:gdLst>
              <a:ahLst/>
              <a:cxnLst>
                <a:cxn ang="0">
                  <a:pos x="T0" y="T1"/>
                </a:cxn>
                <a:cxn ang="0">
                  <a:pos x="T2" y="T3"/>
                </a:cxn>
                <a:cxn ang="0">
                  <a:pos x="T4" y="T5"/>
                </a:cxn>
                <a:cxn ang="0">
                  <a:pos x="T6" y="T7"/>
                </a:cxn>
                <a:cxn ang="0">
                  <a:pos x="T8" y="T9"/>
                </a:cxn>
              </a:cxnLst>
              <a:rect l="0" t="0" r="r" b="b"/>
              <a:pathLst>
                <a:path w="255" h="954">
                  <a:moveTo>
                    <a:pt x="255" y="954"/>
                  </a:moveTo>
                  <a:lnTo>
                    <a:pt x="0" y="793"/>
                  </a:lnTo>
                  <a:lnTo>
                    <a:pt x="0" y="0"/>
                  </a:lnTo>
                  <a:lnTo>
                    <a:pt x="255" y="162"/>
                  </a:lnTo>
                  <a:lnTo>
                    <a:pt x="255" y="954"/>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5" name="Freeform 11"/>
            <p:cNvSpPr/>
            <p:nvPr/>
          </p:nvSpPr>
          <p:spPr bwMode="auto">
            <a:xfrm>
              <a:off x="10237489" y="2512514"/>
              <a:ext cx="211404" cy="981897"/>
            </a:xfrm>
            <a:custGeom>
              <a:avLst/>
              <a:gdLst>
                <a:gd name="T0" fmla="*/ 197 w 197"/>
                <a:gd name="T1" fmla="*/ 915 h 915"/>
                <a:gd name="T2" fmla="*/ 0 w 197"/>
                <a:gd name="T3" fmla="*/ 793 h 915"/>
                <a:gd name="T4" fmla="*/ 0 w 197"/>
                <a:gd name="T5" fmla="*/ 0 h 915"/>
                <a:gd name="T6" fmla="*/ 197 w 197"/>
                <a:gd name="T7" fmla="*/ 123 h 915"/>
                <a:gd name="T8" fmla="*/ 197 w 197"/>
                <a:gd name="T9" fmla="*/ 915 h 915"/>
              </a:gdLst>
              <a:ahLst/>
              <a:cxnLst>
                <a:cxn ang="0">
                  <a:pos x="T0" y="T1"/>
                </a:cxn>
                <a:cxn ang="0">
                  <a:pos x="T2" y="T3"/>
                </a:cxn>
                <a:cxn ang="0">
                  <a:pos x="T4" y="T5"/>
                </a:cxn>
                <a:cxn ang="0">
                  <a:pos x="T6" y="T7"/>
                </a:cxn>
                <a:cxn ang="0">
                  <a:pos x="T8" y="T9"/>
                </a:cxn>
              </a:cxnLst>
              <a:rect l="0" t="0" r="r" b="b"/>
              <a:pathLst>
                <a:path w="197" h="915">
                  <a:moveTo>
                    <a:pt x="197" y="915"/>
                  </a:moveTo>
                  <a:lnTo>
                    <a:pt x="0" y="793"/>
                  </a:lnTo>
                  <a:lnTo>
                    <a:pt x="0" y="0"/>
                  </a:lnTo>
                  <a:lnTo>
                    <a:pt x="197" y="123"/>
                  </a:lnTo>
                  <a:lnTo>
                    <a:pt x="197" y="915"/>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6" name="Freeform 12"/>
            <p:cNvSpPr/>
            <p:nvPr/>
          </p:nvSpPr>
          <p:spPr bwMode="auto">
            <a:xfrm>
              <a:off x="8761963" y="1583199"/>
              <a:ext cx="211404" cy="436756"/>
            </a:xfrm>
            <a:custGeom>
              <a:avLst/>
              <a:gdLst>
                <a:gd name="T0" fmla="*/ 197 w 197"/>
                <a:gd name="T1" fmla="*/ 407 h 407"/>
                <a:gd name="T2" fmla="*/ 0 w 197"/>
                <a:gd name="T3" fmla="*/ 283 h 407"/>
                <a:gd name="T4" fmla="*/ 0 w 197"/>
                <a:gd name="T5" fmla="*/ 0 h 407"/>
                <a:gd name="T6" fmla="*/ 197 w 197"/>
                <a:gd name="T7" fmla="*/ 124 h 407"/>
                <a:gd name="T8" fmla="*/ 197 w 197"/>
                <a:gd name="T9" fmla="*/ 407 h 407"/>
              </a:gdLst>
              <a:ahLst/>
              <a:cxnLst>
                <a:cxn ang="0">
                  <a:pos x="T0" y="T1"/>
                </a:cxn>
                <a:cxn ang="0">
                  <a:pos x="T2" y="T3"/>
                </a:cxn>
                <a:cxn ang="0">
                  <a:pos x="T4" y="T5"/>
                </a:cxn>
                <a:cxn ang="0">
                  <a:pos x="T6" y="T7"/>
                </a:cxn>
                <a:cxn ang="0">
                  <a:pos x="T8" y="T9"/>
                </a:cxn>
              </a:cxnLst>
              <a:rect l="0" t="0" r="r" b="b"/>
              <a:pathLst>
                <a:path w="197" h="407">
                  <a:moveTo>
                    <a:pt x="197" y="407"/>
                  </a:moveTo>
                  <a:lnTo>
                    <a:pt x="0" y="283"/>
                  </a:lnTo>
                  <a:lnTo>
                    <a:pt x="0" y="0"/>
                  </a:lnTo>
                  <a:lnTo>
                    <a:pt x="197" y="124"/>
                  </a:lnTo>
                  <a:lnTo>
                    <a:pt x="197" y="40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7" name="Freeform 13"/>
            <p:cNvSpPr/>
            <p:nvPr/>
          </p:nvSpPr>
          <p:spPr bwMode="auto">
            <a:xfrm>
              <a:off x="8479734" y="2370863"/>
              <a:ext cx="990481" cy="1475529"/>
            </a:xfrm>
            <a:custGeom>
              <a:avLst/>
              <a:gdLst>
                <a:gd name="T0" fmla="*/ 923 w 923"/>
                <a:gd name="T1" fmla="*/ 1375 h 1375"/>
                <a:gd name="T2" fmla="*/ 0 w 923"/>
                <a:gd name="T3" fmla="*/ 793 h 1375"/>
                <a:gd name="T4" fmla="*/ 0 w 923"/>
                <a:gd name="T5" fmla="*/ 0 h 1375"/>
                <a:gd name="T6" fmla="*/ 923 w 923"/>
                <a:gd name="T7" fmla="*/ 584 h 1375"/>
                <a:gd name="T8" fmla="*/ 923 w 923"/>
                <a:gd name="T9" fmla="*/ 1375 h 1375"/>
              </a:gdLst>
              <a:ahLst/>
              <a:cxnLst>
                <a:cxn ang="0">
                  <a:pos x="T0" y="T1"/>
                </a:cxn>
                <a:cxn ang="0">
                  <a:pos x="T2" y="T3"/>
                </a:cxn>
                <a:cxn ang="0">
                  <a:pos x="T4" y="T5"/>
                </a:cxn>
                <a:cxn ang="0">
                  <a:pos x="T6" y="T7"/>
                </a:cxn>
                <a:cxn ang="0">
                  <a:pos x="T8" y="T9"/>
                </a:cxn>
              </a:cxnLst>
              <a:rect l="0" t="0" r="r" b="b"/>
              <a:pathLst>
                <a:path w="923" h="1375">
                  <a:moveTo>
                    <a:pt x="923" y="1375"/>
                  </a:moveTo>
                  <a:lnTo>
                    <a:pt x="0" y="793"/>
                  </a:lnTo>
                  <a:lnTo>
                    <a:pt x="0" y="0"/>
                  </a:lnTo>
                  <a:lnTo>
                    <a:pt x="923" y="584"/>
                  </a:lnTo>
                  <a:lnTo>
                    <a:pt x="923" y="1375"/>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8" name="Freeform 14"/>
            <p:cNvSpPr/>
            <p:nvPr/>
          </p:nvSpPr>
          <p:spPr bwMode="auto">
            <a:xfrm>
              <a:off x="9470214" y="2512514"/>
              <a:ext cx="767275" cy="1333878"/>
            </a:xfrm>
            <a:custGeom>
              <a:avLst/>
              <a:gdLst>
                <a:gd name="T0" fmla="*/ 0 w 715"/>
                <a:gd name="T1" fmla="*/ 1243 h 1243"/>
                <a:gd name="T2" fmla="*/ 715 w 715"/>
                <a:gd name="T3" fmla="*/ 793 h 1243"/>
                <a:gd name="T4" fmla="*/ 715 w 715"/>
                <a:gd name="T5" fmla="*/ 0 h 1243"/>
                <a:gd name="T6" fmla="*/ 0 w 715"/>
                <a:gd name="T7" fmla="*/ 452 h 1243"/>
                <a:gd name="T8" fmla="*/ 0 w 715"/>
                <a:gd name="T9" fmla="*/ 1243 h 1243"/>
              </a:gdLst>
              <a:ahLst/>
              <a:cxnLst>
                <a:cxn ang="0">
                  <a:pos x="T0" y="T1"/>
                </a:cxn>
                <a:cxn ang="0">
                  <a:pos x="T2" y="T3"/>
                </a:cxn>
                <a:cxn ang="0">
                  <a:pos x="T4" y="T5"/>
                </a:cxn>
                <a:cxn ang="0">
                  <a:pos x="T6" y="T7"/>
                </a:cxn>
                <a:cxn ang="0">
                  <a:pos x="T8" y="T9"/>
                </a:cxn>
              </a:cxnLst>
              <a:rect l="0" t="0" r="r" b="b"/>
              <a:pathLst>
                <a:path w="715" h="1243">
                  <a:moveTo>
                    <a:pt x="0" y="1243"/>
                  </a:moveTo>
                  <a:lnTo>
                    <a:pt x="715" y="793"/>
                  </a:lnTo>
                  <a:lnTo>
                    <a:pt x="715" y="0"/>
                  </a:lnTo>
                  <a:lnTo>
                    <a:pt x="0" y="452"/>
                  </a:lnTo>
                  <a:lnTo>
                    <a:pt x="0" y="124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9" name="Freeform 15"/>
            <p:cNvSpPr/>
            <p:nvPr/>
          </p:nvSpPr>
          <p:spPr bwMode="auto">
            <a:xfrm>
              <a:off x="7708167" y="1583199"/>
              <a:ext cx="2740726" cy="1414361"/>
            </a:xfrm>
            <a:custGeom>
              <a:avLst/>
              <a:gdLst>
                <a:gd name="T0" fmla="*/ 2522 w 2554"/>
                <a:gd name="T1" fmla="*/ 20 h 1318"/>
                <a:gd name="T2" fmla="*/ 982 w 2554"/>
                <a:gd name="T3" fmla="*/ 0 h 1318"/>
                <a:gd name="T4" fmla="*/ 1179 w 2554"/>
                <a:gd name="T5" fmla="*/ 124 h 1318"/>
                <a:gd name="T6" fmla="*/ 0 w 2554"/>
                <a:gd name="T7" fmla="*/ 866 h 1318"/>
                <a:gd name="T8" fmla="*/ 255 w 2554"/>
                <a:gd name="T9" fmla="*/ 1028 h 1318"/>
                <a:gd name="T10" fmla="*/ 719 w 2554"/>
                <a:gd name="T11" fmla="*/ 734 h 1318"/>
                <a:gd name="T12" fmla="*/ 1642 w 2554"/>
                <a:gd name="T13" fmla="*/ 1318 h 1318"/>
                <a:gd name="T14" fmla="*/ 2357 w 2554"/>
                <a:gd name="T15" fmla="*/ 866 h 1318"/>
                <a:gd name="T16" fmla="*/ 2554 w 2554"/>
                <a:gd name="T17" fmla="*/ 989 h 1318"/>
                <a:gd name="T18" fmla="*/ 2522 w 2554"/>
                <a:gd name="T19" fmla="*/ 2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1318">
                  <a:moveTo>
                    <a:pt x="2522" y="20"/>
                  </a:moveTo>
                  <a:lnTo>
                    <a:pt x="982" y="0"/>
                  </a:lnTo>
                  <a:lnTo>
                    <a:pt x="1179" y="124"/>
                  </a:lnTo>
                  <a:lnTo>
                    <a:pt x="0" y="866"/>
                  </a:lnTo>
                  <a:lnTo>
                    <a:pt x="255" y="1028"/>
                  </a:lnTo>
                  <a:lnTo>
                    <a:pt x="719" y="734"/>
                  </a:lnTo>
                  <a:lnTo>
                    <a:pt x="1642" y="1318"/>
                  </a:lnTo>
                  <a:lnTo>
                    <a:pt x="2357" y="866"/>
                  </a:lnTo>
                  <a:lnTo>
                    <a:pt x="2554" y="989"/>
                  </a:lnTo>
                  <a:lnTo>
                    <a:pt x="2522" y="20"/>
                  </a:lnTo>
                  <a:close/>
                </a:path>
              </a:pathLst>
            </a:custGeom>
            <a:solidFill>
              <a:schemeClr val="accent1"/>
            </a:solidFill>
            <a:ln>
              <a:noFill/>
            </a:ln>
          </p:spPr>
          <p:txBody>
            <a:bodyPr vert="horz" wrap="square" lIns="91440" tIns="45720" rIns="91440" bIns="45720" numCol="1" anchor="t" anchorCtr="0" compatLnSpc="1"/>
            <a:lstStyle/>
            <a:p>
              <a:endParaRPr lang="en-US" sz="2800">
                <a:latin typeface="Montserrat" panose="00000500000000000000" pitchFamily="50" charset="0"/>
              </a:endParaRPr>
            </a:p>
          </p:txBody>
        </p:sp>
        <p:sp>
          <p:nvSpPr>
            <p:cNvPr id="10" name="Oval 16"/>
            <p:cNvSpPr/>
            <p:nvPr/>
          </p:nvSpPr>
          <p:spPr>
            <a:xfrm>
              <a:off x="9114649" y="2186283"/>
              <a:ext cx="794133" cy="794133"/>
            </a:xfrm>
            <a:prstGeom prst="ellipse">
              <a:avLst/>
            </a:prstGeom>
            <a:noFill/>
            <a:ln w="25400">
              <a:noFill/>
            </a:ln>
            <a:scene3d>
              <a:camera prst="isometricTopUp">
                <a:rot lat="19977954" lon="19759074"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rgbClr val="FFFFFF"/>
                  </a:solidFill>
                  <a:latin typeface="Montserrat" panose="00000500000000000000" pitchFamily="50" charset="0"/>
                  <a:cs typeface="Montserrat" panose="00000500000000000000" pitchFamily="50" charset="0"/>
                </a:rPr>
                <a:t>04</a:t>
              </a:r>
              <a:endParaRPr lang="en-US" sz="2800" b="1" dirty="0">
                <a:solidFill>
                  <a:srgbClr val="FFFFFF"/>
                </a:solidFill>
                <a:latin typeface="Montserrat" panose="00000500000000000000" pitchFamily="50" charset="0"/>
                <a:cs typeface="Montserrat" panose="00000500000000000000" pitchFamily="50" charset="0"/>
              </a:endParaRPr>
            </a:p>
          </p:txBody>
        </p:sp>
      </p:grpSp>
      <p:grpSp>
        <p:nvGrpSpPr>
          <p:cNvPr id="11" name="Group 17"/>
          <p:cNvGrpSpPr/>
          <p:nvPr/>
        </p:nvGrpSpPr>
        <p:grpSpPr>
          <a:xfrm>
            <a:off x="7613176" y="2414864"/>
            <a:ext cx="2529324" cy="1961649"/>
            <a:chOff x="7215608" y="2590851"/>
            <a:chExt cx="2529324" cy="1961649"/>
          </a:xfrm>
        </p:grpSpPr>
        <p:sp>
          <p:nvSpPr>
            <p:cNvPr id="12" name="Freeform 12"/>
            <p:cNvSpPr/>
            <p:nvPr/>
          </p:nvSpPr>
          <p:spPr bwMode="auto">
            <a:xfrm>
              <a:off x="8977657" y="3388173"/>
              <a:ext cx="767275" cy="1164327"/>
            </a:xfrm>
            <a:custGeom>
              <a:avLst/>
              <a:gdLst>
                <a:gd name="T0" fmla="*/ 0 w 715"/>
                <a:gd name="T1" fmla="*/ 1085 h 1085"/>
                <a:gd name="T2" fmla="*/ 715 w 715"/>
                <a:gd name="T3" fmla="*/ 635 h 1085"/>
                <a:gd name="T4" fmla="*/ 715 w 715"/>
                <a:gd name="T5" fmla="*/ 0 h 1085"/>
                <a:gd name="T6" fmla="*/ 0 w 715"/>
                <a:gd name="T7" fmla="*/ 452 h 1085"/>
                <a:gd name="T8" fmla="*/ 0 w 715"/>
                <a:gd name="T9" fmla="*/ 1085 h 1085"/>
              </a:gdLst>
              <a:ahLst/>
              <a:cxnLst>
                <a:cxn ang="0">
                  <a:pos x="T0" y="T1"/>
                </a:cxn>
                <a:cxn ang="0">
                  <a:pos x="T2" y="T3"/>
                </a:cxn>
                <a:cxn ang="0">
                  <a:pos x="T4" y="T5"/>
                </a:cxn>
                <a:cxn ang="0">
                  <a:pos x="T6" y="T7"/>
                </a:cxn>
                <a:cxn ang="0">
                  <a:pos x="T8" y="T9"/>
                </a:cxn>
              </a:cxnLst>
              <a:rect l="0" t="0" r="r" b="b"/>
              <a:pathLst>
                <a:path w="715" h="1085">
                  <a:moveTo>
                    <a:pt x="0" y="1085"/>
                  </a:moveTo>
                  <a:lnTo>
                    <a:pt x="715" y="635"/>
                  </a:lnTo>
                  <a:lnTo>
                    <a:pt x="715" y="0"/>
                  </a:lnTo>
                  <a:lnTo>
                    <a:pt x="0" y="452"/>
                  </a:lnTo>
                  <a:lnTo>
                    <a:pt x="0" y="108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13" name="Freeform 13"/>
            <p:cNvSpPr/>
            <p:nvPr/>
          </p:nvSpPr>
          <p:spPr bwMode="auto">
            <a:xfrm>
              <a:off x="7489251" y="3247596"/>
              <a:ext cx="497923" cy="995847"/>
            </a:xfrm>
            <a:custGeom>
              <a:avLst/>
              <a:gdLst>
                <a:gd name="T0" fmla="*/ 0 w 464"/>
                <a:gd name="T1" fmla="*/ 928 h 928"/>
                <a:gd name="T2" fmla="*/ 464 w 464"/>
                <a:gd name="T3" fmla="*/ 634 h 928"/>
                <a:gd name="T4" fmla="*/ 464 w 464"/>
                <a:gd name="T5" fmla="*/ 0 h 928"/>
                <a:gd name="T6" fmla="*/ 0 w 464"/>
                <a:gd name="T7" fmla="*/ 293 h 928"/>
                <a:gd name="T8" fmla="*/ 0 w 464"/>
                <a:gd name="T9" fmla="*/ 928 h 928"/>
              </a:gdLst>
              <a:ahLst/>
              <a:cxnLst>
                <a:cxn ang="0">
                  <a:pos x="T0" y="T1"/>
                </a:cxn>
                <a:cxn ang="0">
                  <a:pos x="T2" y="T3"/>
                </a:cxn>
                <a:cxn ang="0">
                  <a:pos x="T4" y="T5"/>
                </a:cxn>
                <a:cxn ang="0">
                  <a:pos x="T6" y="T7"/>
                </a:cxn>
                <a:cxn ang="0">
                  <a:pos x="T8" y="T9"/>
                </a:cxn>
              </a:cxnLst>
              <a:rect l="0" t="0" r="r" b="b"/>
              <a:pathLst>
                <a:path w="464" h="928">
                  <a:moveTo>
                    <a:pt x="0" y="928"/>
                  </a:moveTo>
                  <a:lnTo>
                    <a:pt x="464" y="634"/>
                  </a:lnTo>
                  <a:lnTo>
                    <a:pt x="464" y="0"/>
                  </a:lnTo>
                  <a:lnTo>
                    <a:pt x="0" y="293"/>
                  </a:lnTo>
                  <a:lnTo>
                    <a:pt x="0" y="92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14" name="Freeform 14"/>
            <p:cNvSpPr/>
            <p:nvPr/>
          </p:nvSpPr>
          <p:spPr bwMode="auto">
            <a:xfrm>
              <a:off x="7215608" y="3388173"/>
              <a:ext cx="273644" cy="855271"/>
            </a:xfrm>
            <a:custGeom>
              <a:avLst/>
              <a:gdLst>
                <a:gd name="T0" fmla="*/ 255 w 255"/>
                <a:gd name="T1" fmla="*/ 797 h 797"/>
                <a:gd name="T2" fmla="*/ 0 w 255"/>
                <a:gd name="T3" fmla="*/ 635 h 797"/>
                <a:gd name="T4" fmla="*/ 0 w 255"/>
                <a:gd name="T5" fmla="*/ 0 h 797"/>
                <a:gd name="T6" fmla="*/ 255 w 255"/>
                <a:gd name="T7" fmla="*/ 162 h 797"/>
                <a:gd name="T8" fmla="*/ 255 w 255"/>
                <a:gd name="T9" fmla="*/ 797 h 797"/>
              </a:gdLst>
              <a:ahLst/>
              <a:cxnLst>
                <a:cxn ang="0">
                  <a:pos x="T0" y="T1"/>
                </a:cxn>
                <a:cxn ang="0">
                  <a:pos x="T2" y="T3"/>
                </a:cxn>
                <a:cxn ang="0">
                  <a:pos x="T4" y="T5"/>
                </a:cxn>
                <a:cxn ang="0">
                  <a:pos x="T6" y="T7"/>
                </a:cxn>
                <a:cxn ang="0">
                  <a:pos x="T8" y="T9"/>
                </a:cxn>
              </a:cxnLst>
              <a:rect l="0" t="0" r="r" b="b"/>
              <a:pathLst>
                <a:path w="255" h="797">
                  <a:moveTo>
                    <a:pt x="255" y="797"/>
                  </a:moveTo>
                  <a:lnTo>
                    <a:pt x="0" y="635"/>
                  </a:lnTo>
                  <a:lnTo>
                    <a:pt x="0" y="0"/>
                  </a:lnTo>
                  <a:lnTo>
                    <a:pt x="255" y="162"/>
                  </a:lnTo>
                  <a:lnTo>
                    <a:pt x="255" y="79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15" name="Freeform 15"/>
            <p:cNvSpPr/>
            <p:nvPr/>
          </p:nvSpPr>
          <p:spPr bwMode="auto">
            <a:xfrm>
              <a:off x="7987175" y="3247596"/>
              <a:ext cx="990481" cy="1304904"/>
            </a:xfrm>
            <a:custGeom>
              <a:avLst/>
              <a:gdLst>
                <a:gd name="T0" fmla="*/ 923 w 923"/>
                <a:gd name="T1" fmla="*/ 1216 h 1216"/>
                <a:gd name="T2" fmla="*/ 0 w 923"/>
                <a:gd name="T3" fmla="*/ 634 h 1216"/>
                <a:gd name="T4" fmla="*/ 0 w 923"/>
                <a:gd name="T5" fmla="*/ 0 h 1216"/>
                <a:gd name="T6" fmla="*/ 923 w 923"/>
                <a:gd name="T7" fmla="*/ 583 h 1216"/>
                <a:gd name="T8" fmla="*/ 923 w 923"/>
                <a:gd name="T9" fmla="*/ 1216 h 1216"/>
              </a:gdLst>
              <a:ahLst/>
              <a:cxnLst>
                <a:cxn ang="0">
                  <a:pos x="T0" y="T1"/>
                </a:cxn>
                <a:cxn ang="0">
                  <a:pos x="T2" y="T3"/>
                </a:cxn>
                <a:cxn ang="0">
                  <a:pos x="T4" y="T5"/>
                </a:cxn>
                <a:cxn ang="0">
                  <a:pos x="T6" y="T7"/>
                </a:cxn>
                <a:cxn ang="0">
                  <a:pos x="T8" y="T9"/>
                </a:cxn>
              </a:cxnLst>
              <a:rect l="0" t="0" r="r" b="b"/>
              <a:pathLst>
                <a:path w="923" h="1216">
                  <a:moveTo>
                    <a:pt x="923" y="1216"/>
                  </a:moveTo>
                  <a:lnTo>
                    <a:pt x="0" y="634"/>
                  </a:lnTo>
                  <a:lnTo>
                    <a:pt x="0" y="0"/>
                  </a:lnTo>
                  <a:lnTo>
                    <a:pt x="923" y="583"/>
                  </a:lnTo>
                  <a:lnTo>
                    <a:pt x="923" y="121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16" name="Freeform 16"/>
            <p:cNvSpPr/>
            <p:nvPr/>
          </p:nvSpPr>
          <p:spPr bwMode="auto">
            <a:xfrm>
              <a:off x="7215608" y="2590851"/>
              <a:ext cx="2529324" cy="1282369"/>
            </a:xfrm>
            <a:custGeom>
              <a:avLst/>
              <a:gdLst>
                <a:gd name="T0" fmla="*/ 719 w 2357"/>
                <a:gd name="T1" fmla="*/ 612 h 1195"/>
                <a:gd name="T2" fmla="*/ 1642 w 2357"/>
                <a:gd name="T3" fmla="*/ 1195 h 1195"/>
                <a:gd name="T4" fmla="*/ 2357 w 2357"/>
                <a:gd name="T5" fmla="*/ 743 h 1195"/>
                <a:gd name="T6" fmla="*/ 1178 w 2357"/>
                <a:gd name="T7" fmla="*/ 0 h 1195"/>
                <a:gd name="T8" fmla="*/ 0 w 2357"/>
                <a:gd name="T9" fmla="*/ 743 h 1195"/>
                <a:gd name="T10" fmla="*/ 255 w 2357"/>
                <a:gd name="T11" fmla="*/ 905 h 1195"/>
                <a:gd name="T12" fmla="*/ 719 w 2357"/>
                <a:gd name="T13" fmla="*/ 612 h 1195"/>
              </a:gdLst>
              <a:ahLst/>
              <a:cxnLst>
                <a:cxn ang="0">
                  <a:pos x="T0" y="T1"/>
                </a:cxn>
                <a:cxn ang="0">
                  <a:pos x="T2" y="T3"/>
                </a:cxn>
                <a:cxn ang="0">
                  <a:pos x="T4" y="T5"/>
                </a:cxn>
                <a:cxn ang="0">
                  <a:pos x="T6" y="T7"/>
                </a:cxn>
                <a:cxn ang="0">
                  <a:pos x="T8" y="T9"/>
                </a:cxn>
                <a:cxn ang="0">
                  <a:pos x="T10" y="T11"/>
                </a:cxn>
                <a:cxn ang="0">
                  <a:pos x="T12" y="T13"/>
                </a:cxn>
              </a:cxnLst>
              <a:rect l="0" t="0" r="r" b="b"/>
              <a:pathLst>
                <a:path w="2357" h="1195">
                  <a:moveTo>
                    <a:pt x="719" y="612"/>
                  </a:moveTo>
                  <a:lnTo>
                    <a:pt x="1642" y="1195"/>
                  </a:lnTo>
                  <a:lnTo>
                    <a:pt x="2357" y="743"/>
                  </a:lnTo>
                  <a:lnTo>
                    <a:pt x="1178" y="0"/>
                  </a:lnTo>
                  <a:lnTo>
                    <a:pt x="0" y="743"/>
                  </a:lnTo>
                  <a:lnTo>
                    <a:pt x="255" y="905"/>
                  </a:lnTo>
                  <a:lnTo>
                    <a:pt x="719" y="612"/>
                  </a:lnTo>
                  <a:close/>
                </a:path>
              </a:pathLst>
            </a:custGeom>
            <a:solidFill>
              <a:schemeClr val="accent1"/>
            </a:solidFill>
            <a:ln>
              <a:noFill/>
            </a:ln>
          </p:spPr>
          <p:txBody>
            <a:bodyPr vert="horz" wrap="square" lIns="91440" tIns="45720" rIns="91440" bIns="45720" numCol="1" anchor="t" anchorCtr="0" compatLnSpc="1"/>
            <a:lstStyle/>
            <a:p>
              <a:endParaRPr lang="en-US" sz="2800">
                <a:latin typeface="Montserrat" panose="00000500000000000000" pitchFamily="50" charset="0"/>
              </a:endParaRPr>
            </a:p>
          </p:txBody>
        </p:sp>
        <p:sp>
          <p:nvSpPr>
            <p:cNvPr id="17" name="Oval 23"/>
            <p:cNvSpPr/>
            <p:nvPr/>
          </p:nvSpPr>
          <p:spPr>
            <a:xfrm>
              <a:off x="8622091" y="3061942"/>
              <a:ext cx="794133" cy="794133"/>
            </a:xfrm>
            <a:prstGeom prst="ellipse">
              <a:avLst/>
            </a:prstGeom>
            <a:noFill/>
            <a:ln>
              <a:noFill/>
            </a:ln>
            <a:scene3d>
              <a:camera prst="isometricTopUp">
                <a:rot lat="19977954" lon="19759074"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rgbClr val="FFFFFF"/>
                  </a:solidFill>
                  <a:latin typeface="Montserrat" panose="00000500000000000000" pitchFamily="50" charset="0"/>
                  <a:cs typeface="Montserrat" panose="00000500000000000000" pitchFamily="50" charset="0"/>
                </a:rPr>
                <a:t>03</a:t>
              </a:r>
            </a:p>
          </p:txBody>
        </p:sp>
      </p:grpSp>
      <p:grpSp>
        <p:nvGrpSpPr>
          <p:cNvPr id="18" name="Group 24"/>
          <p:cNvGrpSpPr/>
          <p:nvPr/>
        </p:nvGrpSpPr>
        <p:grpSpPr>
          <a:xfrm>
            <a:off x="7118471" y="3291596"/>
            <a:ext cx="2530398" cy="1791024"/>
            <a:chOff x="6720903" y="3467583"/>
            <a:chExt cx="2530398" cy="1791024"/>
          </a:xfrm>
        </p:grpSpPr>
        <p:sp>
          <p:nvSpPr>
            <p:cNvPr id="19" name="Freeform 17"/>
            <p:cNvSpPr/>
            <p:nvPr/>
          </p:nvSpPr>
          <p:spPr bwMode="auto">
            <a:xfrm>
              <a:off x="8482953" y="4264906"/>
              <a:ext cx="768348" cy="993701"/>
            </a:xfrm>
            <a:custGeom>
              <a:avLst/>
              <a:gdLst>
                <a:gd name="T0" fmla="*/ 0 w 716"/>
                <a:gd name="T1" fmla="*/ 926 h 926"/>
                <a:gd name="T2" fmla="*/ 716 w 716"/>
                <a:gd name="T3" fmla="*/ 476 h 926"/>
                <a:gd name="T4" fmla="*/ 716 w 716"/>
                <a:gd name="T5" fmla="*/ 0 h 926"/>
                <a:gd name="T6" fmla="*/ 0 w 716"/>
                <a:gd name="T7" fmla="*/ 452 h 926"/>
                <a:gd name="T8" fmla="*/ 0 w 716"/>
                <a:gd name="T9" fmla="*/ 926 h 926"/>
              </a:gdLst>
              <a:ahLst/>
              <a:cxnLst>
                <a:cxn ang="0">
                  <a:pos x="T0" y="T1"/>
                </a:cxn>
                <a:cxn ang="0">
                  <a:pos x="T2" y="T3"/>
                </a:cxn>
                <a:cxn ang="0">
                  <a:pos x="T4" y="T5"/>
                </a:cxn>
                <a:cxn ang="0">
                  <a:pos x="T6" y="T7"/>
                </a:cxn>
                <a:cxn ang="0">
                  <a:pos x="T8" y="T9"/>
                </a:cxn>
              </a:cxnLst>
              <a:rect l="0" t="0" r="r" b="b"/>
              <a:pathLst>
                <a:path w="716" h="926">
                  <a:moveTo>
                    <a:pt x="0" y="926"/>
                  </a:moveTo>
                  <a:lnTo>
                    <a:pt x="716" y="476"/>
                  </a:lnTo>
                  <a:lnTo>
                    <a:pt x="716" y="0"/>
                  </a:lnTo>
                  <a:lnTo>
                    <a:pt x="0" y="452"/>
                  </a:lnTo>
                  <a:lnTo>
                    <a:pt x="0" y="92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0" name="Freeform 18"/>
            <p:cNvSpPr/>
            <p:nvPr/>
          </p:nvSpPr>
          <p:spPr bwMode="auto">
            <a:xfrm>
              <a:off x="6996693" y="4124328"/>
              <a:ext cx="496851" cy="825223"/>
            </a:xfrm>
            <a:custGeom>
              <a:avLst/>
              <a:gdLst>
                <a:gd name="T0" fmla="*/ 0 w 463"/>
                <a:gd name="T1" fmla="*/ 769 h 769"/>
                <a:gd name="T2" fmla="*/ 463 w 463"/>
                <a:gd name="T3" fmla="*/ 475 h 769"/>
                <a:gd name="T4" fmla="*/ 463 w 463"/>
                <a:gd name="T5" fmla="*/ 0 h 769"/>
                <a:gd name="T6" fmla="*/ 0 w 463"/>
                <a:gd name="T7" fmla="*/ 293 h 769"/>
                <a:gd name="T8" fmla="*/ 0 w 463"/>
                <a:gd name="T9" fmla="*/ 769 h 769"/>
              </a:gdLst>
              <a:ahLst/>
              <a:cxnLst>
                <a:cxn ang="0">
                  <a:pos x="T0" y="T1"/>
                </a:cxn>
                <a:cxn ang="0">
                  <a:pos x="T2" y="T3"/>
                </a:cxn>
                <a:cxn ang="0">
                  <a:pos x="T4" y="T5"/>
                </a:cxn>
                <a:cxn ang="0">
                  <a:pos x="T6" y="T7"/>
                </a:cxn>
                <a:cxn ang="0">
                  <a:pos x="T8" y="T9"/>
                </a:cxn>
              </a:cxnLst>
              <a:rect l="0" t="0" r="r" b="b"/>
              <a:pathLst>
                <a:path w="463" h="769">
                  <a:moveTo>
                    <a:pt x="0" y="769"/>
                  </a:moveTo>
                  <a:lnTo>
                    <a:pt x="463" y="475"/>
                  </a:lnTo>
                  <a:lnTo>
                    <a:pt x="463" y="0"/>
                  </a:lnTo>
                  <a:lnTo>
                    <a:pt x="0" y="293"/>
                  </a:lnTo>
                  <a:lnTo>
                    <a:pt x="0" y="76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1" name="Freeform 19"/>
            <p:cNvSpPr/>
            <p:nvPr/>
          </p:nvSpPr>
          <p:spPr bwMode="auto">
            <a:xfrm>
              <a:off x="7493543" y="4124328"/>
              <a:ext cx="989409" cy="1134279"/>
            </a:xfrm>
            <a:custGeom>
              <a:avLst/>
              <a:gdLst>
                <a:gd name="T0" fmla="*/ 922 w 922"/>
                <a:gd name="T1" fmla="*/ 1057 h 1057"/>
                <a:gd name="T2" fmla="*/ 0 w 922"/>
                <a:gd name="T3" fmla="*/ 475 h 1057"/>
                <a:gd name="T4" fmla="*/ 0 w 922"/>
                <a:gd name="T5" fmla="*/ 0 h 1057"/>
                <a:gd name="T6" fmla="*/ 922 w 922"/>
                <a:gd name="T7" fmla="*/ 583 h 1057"/>
                <a:gd name="T8" fmla="*/ 922 w 922"/>
                <a:gd name="T9" fmla="*/ 1057 h 1057"/>
              </a:gdLst>
              <a:ahLst/>
              <a:cxnLst>
                <a:cxn ang="0">
                  <a:pos x="T0" y="T1"/>
                </a:cxn>
                <a:cxn ang="0">
                  <a:pos x="T2" y="T3"/>
                </a:cxn>
                <a:cxn ang="0">
                  <a:pos x="T4" y="T5"/>
                </a:cxn>
                <a:cxn ang="0">
                  <a:pos x="T6" y="T7"/>
                </a:cxn>
                <a:cxn ang="0">
                  <a:pos x="T8" y="T9"/>
                </a:cxn>
              </a:cxnLst>
              <a:rect l="0" t="0" r="r" b="b"/>
              <a:pathLst>
                <a:path w="922" h="1057">
                  <a:moveTo>
                    <a:pt x="922" y="1057"/>
                  </a:moveTo>
                  <a:lnTo>
                    <a:pt x="0" y="475"/>
                  </a:lnTo>
                  <a:lnTo>
                    <a:pt x="0" y="0"/>
                  </a:lnTo>
                  <a:lnTo>
                    <a:pt x="922" y="583"/>
                  </a:lnTo>
                  <a:lnTo>
                    <a:pt x="922" y="105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2" name="Freeform 20"/>
            <p:cNvSpPr/>
            <p:nvPr/>
          </p:nvSpPr>
          <p:spPr bwMode="auto">
            <a:xfrm>
              <a:off x="6720903" y="4264906"/>
              <a:ext cx="275789" cy="684645"/>
            </a:xfrm>
            <a:custGeom>
              <a:avLst/>
              <a:gdLst>
                <a:gd name="T0" fmla="*/ 257 w 257"/>
                <a:gd name="T1" fmla="*/ 638 h 638"/>
                <a:gd name="T2" fmla="*/ 0 w 257"/>
                <a:gd name="T3" fmla="*/ 476 h 638"/>
                <a:gd name="T4" fmla="*/ 0 w 257"/>
                <a:gd name="T5" fmla="*/ 0 h 638"/>
                <a:gd name="T6" fmla="*/ 257 w 257"/>
                <a:gd name="T7" fmla="*/ 162 h 638"/>
                <a:gd name="T8" fmla="*/ 257 w 257"/>
                <a:gd name="T9" fmla="*/ 638 h 638"/>
              </a:gdLst>
              <a:ahLst/>
              <a:cxnLst>
                <a:cxn ang="0">
                  <a:pos x="T0" y="T1"/>
                </a:cxn>
                <a:cxn ang="0">
                  <a:pos x="T2" y="T3"/>
                </a:cxn>
                <a:cxn ang="0">
                  <a:pos x="T4" y="T5"/>
                </a:cxn>
                <a:cxn ang="0">
                  <a:pos x="T6" y="T7"/>
                </a:cxn>
                <a:cxn ang="0">
                  <a:pos x="T8" y="T9"/>
                </a:cxn>
              </a:cxnLst>
              <a:rect l="0" t="0" r="r" b="b"/>
              <a:pathLst>
                <a:path w="257" h="638">
                  <a:moveTo>
                    <a:pt x="257" y="638"/>
                  </a:moveTo>
                  <a:lnTo>
                    <a:pt x="0" y="476"/>
                  </a:lnTo>
                  <a:lnTo>
                    <a:pt x="0" y="0"/>
                  </a:lnTo>
                  <a:lnTo>
                    <a:pt x="257" y="162"/>
                  </a:lnTo>
                  <a:lnTo>
                    <a:pt x="257" y="63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3" name="Freeform 21"/>
            <p:cNvSpPr/>
            <p:nvPr/>
          </p:nvSpPr>
          <p:spPr bwMode="auto">
            <a:xfrm>
              <a:off x="6720903" y="3467583"/>
              <a:ext cx="2530397" cy="1282369"/>
            </a:xfrm>
            <a:custGeom>
              <a:avLst/>
              <a:gdLst>
                <a:gd name="T0" fmla="*/ 720 w 2358"/>
                <a:gd name="T1" fmla="*/ 612 h 1195"/>
                <a:gd name="T2" fmla="*/ 1642 w 2358"/>
                <a:gd name="T3" fmla="*/ 1195 h 1195"/>
                <a:gd name="T4" fmla="*/ 2358 w 2358"/>
                <a:gd name="T5" fmla="*/ 743 h 1195"/>
                <a:gd name="T6" fmla="*/ 1180 w 2358"/>
                <a:gd name="T7" fmla="*/ 0 h 1195"/>
                <a:gd name="T8" fmla="*/ 0 w 2358"/>
                <a:gd name="T9" fmla="*/ 743 h 1195"/>
                <a:gd name="T10" fmla="*/ 257 w 2358"/>
                <a:gd name="T11" fmla="*/ 905 h 1195"/>
                <a:gd name="T12" fmla="*/ 720 w 2358"/>
                <a:gd name="T13" fmla="*/ 612 h 1195"/>
              </a:gdLst>
              <a:ahLst/>
              <a:cxnLst>
                <a:cxn ang="0">
                  <a:pos x="T0" y="T1"/>
                </a:cxn>
                <a:cxn ang="0">
                  <a:pos x="T2" y="T3"/>
                </a:cxn>
                <a:cxn ang="0">
                  <a:pos x="T4" y="T5"/>
                </a:cxn>
                <a:cxn ang="0">
                  <a:pos x="T6" y="T7"/>
                </a:cxn>
                <a:cxn ang="0">
                  <a:pos x="T8" y="T9"/>
                </a:cxn>
                <a:cxn ang="0">
                  <a:pos x="T10" y="T11"/>
                </a:cxn>
                <a:cxn ang="0">
                  <a:pos x="T12" y="T13"/>
                </a:cxn>
              </a:cxnLst>
              <a:rect l="0" t="0" r="r" b="b"/>
              <a:pathLst>
                <a:path w="2358" h="1195">
                  <a:moveTo>
                    <a:pt x="720" y="612"/>
                  </a:moveTo>
                  <a:lnTo>
                    <a:pt x="1642" y="1195"/>
                  </a:lnTo>
                  <a:lnTo>
                    <a:pt x="2358" y="743"/>
                  </a:lnTo>
                  <a:lnTo>
                    <a:pt x="1180" y="0"/>
                  </a:lnTo>
                  <a:lnTo>
                    <a:pt x="0" y="743"/>
                  </a:lnTo>
                  <a:lnTo>
                    <a:pt x="257" y="905"/>
                  </a:lnTo>
                  <a:lnTo>
                    <a:pt x="720" y="612"/>
                  </a:lnTo>
                  <a:close/>
                </a:path>
              </a:pathLst>
            </a:custGeom>
            <a:solidFill>
              <a:schemeClr val="accent1"/>
            </a:solidFill>
            <a:ln>
              <a:noFill/>
            </a:ln>
          </p:spPr>
          <p:txBody>
            <a:bodyPr vert="horz" wrap="square" lIns="91440" tIns="45720" rIns="91440" bIns="45720" numCol="1" anchor="t" anchorCtr="0" compatLnSpc="1"/>
            <a:lstStyle/>
            <a:p>
              <a:endParaRPr lang="en-US" sz="2800">
                <a:latin typeface="Montserrat" panose="00000500000000000000" pitchFamily="50" charset="0"/>
              </a:endParaRPr>
            </a:p>
          </p:txBody>
        </p:sp>
        <p:sp>
          <p:nvSpPr>
            <p:cNvPr id="24" name="Oval 30"/>
            <p:cNvSpPr/>
            <p:nvPr/>
          </p:nvSpPr>
          <p:spPr>
            <a:xfrm>
              <a:off x="8127386" y="3938674"/>
              <a:ext cx="794133" cy="794133"/>
            </a:xfrm>
            <a:prstGeom prst="ellipse">
              <a:avLst/>
            </a:prstGeom>
            <a:noFill/>
            <a:ln>
              <a:noFill/>
            </a:ln>
            <a:scene3d>
              <a:camera prst="isometricTopUp">
                <a:rot lat="19977954" lon="19759074"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rgbClr val="FFFFFF"/>
                  </a:solidFill>
                  <a:latin typeface="Montserrat" panose="00000500000000000000" pitchFamily="50" charset="0"/>
                  <a:cs typeface="Montserrat" panose="00000500000000000000" pitchFamily="50" charset="0"/>
                </a:rPr>
                <a:t>02</a:t>
              </a:r>
            </a:p>
          </p:txBody>
        </p:sp>
      </p:grpSp>
      <p:grpSp>
        <p:nvGrpSpPr>
          <p:cNvPr id="25" name="Group 31"/>
          <p:cNvGrpSpPr/>
          <p:nvPr/>
        </p:nvGrpSpPr>
        <p:grpSpPr>
          <a:xfrm>
            <a:off x="6626986" y="4167255"/>
            <a:ext cx="2529324" cy="1935894"/>
            <a:chOff x="6229418" y="4343242"/>
            <a:chExt cx="2529324" cy="1935894"/>
          </a:xfrm>
        </p:grpSpPr>
        <p:sp>
          <p:nvSpPr>
            <p:cNvPr id="26" name="Freeform 22"/>
            <p:cNvSpPr/>
            <p:nvPr/>
          </p:nvSpPr>
          <p:spPr bwMode="auto">
            <a:xfrm>
              <a:off x="7493543" y="5141637"/>
              <a:ext cx="1265199" cy="1137499"/>
            </a:xfrm>
            <a:custGeom>
              <a:avLst/>
              <a:gdLst>
                <a:gd name="T0" fmla="*/ 0 w 1179"/>
                <a:gd name="T1" fmla="*/ 1060 h 1060"/>
                <a:gd name="T2" fmla="*/ 1179 w 1179"/>
                <a:gd name="T3" fmla="*/ 317 h 1060"/>
                <a:gd name="T4" fmla="*/ 1179 w 1179"/>
                <a:gd name="T5" fmla="*/ 0 h 1060"/>
                <a:gd name="T6" fmla="*/ 0 w 1179"/>
                <a:gd name="T7" fmla="*/ 743 h 1060"/>
                <a:gd name="T8" fmla="*/ 0 w 1179"/>
                <a:gd name="T9" fmla="*/ 1060 h 1060"/>
                <a:gd name="T10" fmla="*/ 0 w 1179"/>
                <a:gd name="T11" fmla="*/ 1060 h 1060"/>
              </a:gdLst>
              <a:ahLst/>
              <a:cxnLst>
                <a:cxn ang="0">
                  <a:pos x="T0" y="T1"/>
                </a:cxn>
                <a:cxn ang="0">
                  <a:pos x="T2" y="T3"/>
                </a:cxn>
                <a:cxn ang="0">
                  <a:pos x="T4" y="T5"/>
                </a:cxn>
                <a:cxn ang="0">
                  <a:pos x="T6" y="T7"/>
                </a:cxn>
                <a:cxn ang="0">
                  <a:pos x="T8" y="T9"/>
                </a:cxn>
                <a:cxn ang="0">
                  <a:pos x="T10" y="T11"/>
                </a:cxn>
              </a:cxnLst>
              <a:rect l="0" t="0" r="r" b="b"/>
              <a:pathLst>
                <a:path w="1179" h="1060">
                  <a:moveTo>
                    <a:pt x="0" y="1060"/>
                  </a:moveTo>
                  <a:lnTo>
                    <a:pt x="1179" y="317"/>
                  </a:lnTo>
                  <a:lnTo>
                    <a:pt x="1179" y="0"/>
                  </a:lnTo>
                  <a:lnTo>
                    <a:pt x="0" y="743"/>
                  </a:lnTo>
                  <a:lnTo>
                    <a:pt x="0" y="1060"/>
                  </a:lnTo>
                  <a:lnTo>
                    <a:pt x="0" y="106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7" name="Freeform 23"/>
            <p:cNvSpPr/>
            <p:nvPr/>
          </p:nvSpPr>
          <p:spPr bwMode="auto">
            <a:xfrm>
              <a:off x="6229418" y="5141637"/>
              <a:ext cx="1264125" cy="1137499"/>
            </a:xfrm>
            <a:custGeom>
              <a:avLst/>
              <a:gdLst>
                <a:gd name="T0" fmla="*/ 1178 w 1178"/>
                <a:gd name="T1" fmla="*/ 1060 h 1060"/>
                <a:gd name="T2" fmla="*/ 0 w 1178"/>
                <a:gd name="T3" fmla="*/ 317 h 1060"/>
                <a:gd name="T4" fmla="*/ 0 w 1178"/>
                <a:gd name="T5" fmla="*/ 0 h 1060"/>
                <a:gd name="T6" fmla="*/ 1178 w 1178"/>
                <a:gd name="T7" fmla="*/ 743 h 1060"/>
                <a:gd name="T8" fmla="*/ 1178 w 1178"/>
                <a:gd name="T9" fmla="*/ 1060 h 1060"/>
                <a:gd name="T10" fmla="*/ 1178 w 1178"/>
                <a:gd name="T11" fmla="*/ 1060 h 1060"/>
              </a:gdLst>
              <a:ahLst/>
              <a:cxnLst>
                <a:cxn ang="0">
                  <a:pos x="T0" y="T1"/>
                </a:cxn>
                <a:cxn ang="0">
                  <a:pos x="T2" y="T3"/>
                </a:cxn>
                <a:cxn ang="0">
                  <a:pos x="T4" y="T5"/>
                </a:cxn>
                <a:cxn ang="0">
                  <a:pos x="T6" y="T7"/>
                </a:cxn>
                <a:cxn ang="0">
                  <a:pos x="T8" y="T9"/>
                </a:cxn>
                <a:cxn ang="0">
                  <a:pos x="T10" y="T11"/>
                </a:cxn>
              </a:cxnLst>
              <a:rect l="0" t="0" r="r" b="b"/>
              <a:pathLst>
                <a:path w="1178" h="1060">
                  <a:moveTo>
                    <a:pt x="1178" y="1060"/>
                  </a:moveTo>
                  <a:lnTo>
                    <a:pt x="0" y="317"/>
                  </a:lnTo>
                  <a:lnTo>
                    <a:pt x="0" y="0"/>
                  </a:lnTo>
                  <a:lnTo>
                    <a:pt x="1178" y="743"/>
                  </a:lnTo>
                  <a:lnTo>
                    <a:pt x="1178" y="1060"/>
                  </a:lnTo>
                  <a:lnTo>
                    <a:pt x="1178" y="106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8" name="Freeform 24"/>
            <p:cNvSpPr/>
            <p:nvPr/>
          </p:nvSpPr>
          <p:spPr bwMode="auto">
            <a:xfrm>
              <a:off x="6229418" y="4343242"/>
              <a:ext cx="2529324" cy="1595718"/>
            </a:xfrm>
            <a:custGeom>
              <a:avLst/>
              <a:gdLst>
                <a:gd name="T0" fmla="*/ 0 w 2357"/>
                <a:gd name="T1" fmla="*/ 744 h 1487"/>
                <a:gd name="T2" fmla="*/ 1178 w 2357"/>
                <a:gd name="T3" fmla="*/ 0 h 1487"/>
                <a:gd name="T4" fmla="*/ 2357 w 2357"/>
                <a:gd name="T5" fmla="*/ 744 h 1487"/>
                <a:gd name="T6" fmla="*/ 1178 w 2357"/>
                <a:gd name="T7" fmla="*/ 1487 h 1487"/>
                <a:gd name="T8" fmla="*/ 0 w 2357"/>
                <a:gd name="T9" fmla="*/ 744 h 1487"/>
              </a:gdLst>
              <a:ahLst/>
              <a:cxnLst>
                <a:cxn ang="0">
                  <a:pos x="T0" y="T1"/>
                </a:cxn>
                <a:cxn ang="0">
                  <a:pos x="T2" y="T3"/>
                </a:cxn>
                <a:cxn ang="0">
                  <a:pos x="T4" y="T5"/>
                </a:cxn>
                <a:cxn ang="0">
                  <a:pos x="T6" y="T7"/>
                </a:cxn>
                <a:cxn ang="0">
                  <a:pos x="T8" y="T9"/>
                </a:cxn>
              </a:cxnLst>
              <a:rect l="0" t="0" r="r" b="b"/>
              <a:pathLst>
                <a:path w="2357" h="1487">
                  <a:moveTo>
                    <a:pt x="0" y="744"/>
                  </a:moveTo>
                  <a:lnTo>
                    <a:pt x="1178" y="0"/>
                  </a:lnTo>
                  <a:lnTo>
                    <a:pt x="2357" y="744"/>
                  </a:lnTo>
                  <a:lnTo>
                    <a:pt x="1178" y="1487"/>
                  </a:lnTo>
                  <a:lnTo>
                    <a:pt x="0" y="744"/>
                  </a:lnTo>
                  <a:close/>
                </a:path>
              </a:pathLst>
            </a:custGeom>
            <a:solidFill>
              <a:schemeClr val="accent1"/>
            </a:solidFill>
            <a:ln>
              <a:noFill/>
            </a:ln>
          </p:spPr>
          <p:txBody>
            <a:bodyPr vert="horz" wrap="square" lIns="91440" tIns="45720" rIns="91440" bIns="45720" numCol="1" anchor="t" anchorCtr="0" compatLnSpc="1"/>
            <a:lstStyle/>
            <a:p>
              <a:endParaRPr lang="en-US" sz="2800">
                <a:latin typeface="Montserrat" panose="00000500000000000000" pitchFamily="50" charset="0"/>
              </a:endParaRPr>
            </a:p>
          </p:txBody>
        </p:sp>
        <p:sp>
          <p:nvSpPr>
            <p:cNvPr id="29" name="Oval 35"/>
            <p:cNvSpPr/>
            <p:nvPr/>
          </p:nvSpPr>
          <p:spPr>
            <a:xfrm>
              <a:off x="7635901" y="4815406"/>
              <a:ext cx="794133" cy="794133"/>
            </a:xfrm>
            <a:prstGeom prst="ellipse">
              <a:avLst/>
            </a:prstGeom>
            <a:noFill/>
            <a:ln w="25400">
              <a:noFill/>
            </a:ln>
            <a:scene3d>
              <a:camera prst="isometricTopUp">
                <a:rot lat="19977954" lon="19759074"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rgbClr val="FFFFFF"/>
                  </a:solidFill>
                  <a:latin typeface="Montserrat" panose="00000500000000000000" pitchFamily="50" charset="0"/>
                  <a:cs typeface="Montserrat" panose="00000500000000000000" pitchFamily="50" charset="0"/>
                </a:rPr>
                <a:t>01</a:t>
              </a:r>
            </a:p>
          </p:txBody>
        </p:sp>
      </p:grpSp>
      <p:cxnSp>
        <p:nvCxnSpPr>
          <p:cNvPr id="30" name="Straight Arrow Connector 48"/>
          <p:cNvCxnSpPr/>
          <p:nvPr/>
        </p:nvCxnSpPr>
        <p:spPr>
          <a:xfrm>
            <a:off x="4646138" y="5433552"/>
            <a:ext cx="1827233"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9"/>
          <p:cNvCxnSpPr/>
          <p:nvPr/>
        </p:nvCxnSpPr>
        <p:spPr>
          <a:xfrm>
            <a:off x="4646138" y="2134771"/>
            <a:ext cx="3240681"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52"/>
          <p:cNvCxnSpPr/>
          <p:nvPr/>
        </p:nvCxnSpPr>
        <p:spPr>
          <a:xfrm>
            <a:off x="4646138" y="4333959"/>
            <a:ext cx="2291691"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53"/>
          <p:cNvCxnSpPr/>
          <p:nvPr/>
        </p:nvCxnSpPr>
        <p:spPr>
          <a:xfrm>
            <a:off x="4646138" y="3234365"/>
            <a:ext cx="2748122"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Freeform 8"/>
          <p:cNvSpPr/>
          <p:nvPr/>
        </p:nvSpPr>
        <p:spPr>
          <a:xfrm>
            <a:off x="500438" y="988146"/>
            <a:ext cx="2898082" cy="138607"/>
          </a:xfrm>
          <a:custGeom>
            <a:avLst/>
            <a:gdLst>
              <a:gd name="connsiteX0" fmla="*/ 4047218 w 4250507"/>
              <a:gd name="connsiteY0" fmla="*/ 1 h 203290"/>
              <a:gd name="connsiteX1" fmla="*/ 4250507 w 4250507"/>
              <a:gd name="connsiteY1" fmla="*/ 1 h 203290"/>
              <a:gd name="connsiteX2" fmla="*/ 4250507 w 4250507"/>
              <a:gd name="connsiteY2" fmla="*/ 203290 h 203290"/>
              <a:gd name="connsiteX3" fmla="*/ 4047218 w 4250507"/>
              <a:gd name="connsiteY3" fmla="*/ 203290 h 203290"/>
              <a:gd name="connsiteX4" fmla="*/ 3735932 w 4250507"/>
              <a:gd name="connsiteY4" fmla="*/ 1 h 203290"/>
              <a:gd name="connsiteX5" fmla="*/ 3939221 w 4250507"/>
              <a:gd name="connsiteY5" fmla="*/ 1 h 203290"/>
              <a:gd name="connsiteX6" fmla="*/ 3939221 w 4250507"/>
              <a:gd name="connsiteY6" fmla="*/ 203290 h 203290"/>
              <a:gd name="connsiteX7" fmla="*/ 3735932 w 4250507"/>
              <a:gd name="connsiteY7" fmla="*/ 203290 h 203290"/>
              <a:gd name="connsiteX8" fmla="*/ 3424646 w 4250507"/>
              <a:gd name="connsiteY8" fmla="*/ 1 h 203290"/>
              <a:gd name="connsiteX9" fmla="*/ 3627935 w 4250507"/>
              <a:gd name="connsiteY9" fmla="*/ 1 h 203290"/>
              <a:gd name="connsiteX10" fmla="*/ 3627935 w 4250507"/>
              <a:gd name="connsiteY10" fmla="*/ 203290 h 203290"/>
              <a:gd name="connsiteX11" fmla="*/ 3424646 w 4250507"/>
              <a:gd name="connsiteY11" fmla="*/ 203290 h 203290"/>
              <a:gd name="connsiteX12" fmla="*/ 3113360 w 4250507"/>
              <a:gd name="connsiteY12" fmla="*/ 1 h 203290"/>
              <a:gd name="connsiteX13" fmla="*/ 3316649 w 4250507"/>
              <a:gd name="connsiteY13" fmla="*/ 1 h 203290"/>
              <a:gd name="connsiteX14" fmla="*/ 3316649 w 4250507"/>
              <a:gd name="connsiteY14" fmla="*/ 203290 h 203290"/>
              <a:gd name="connsiteX15" fmla="*/ 3113360 w 4250507"/>
              <a:gd name="connsiteY15" fmla="*/ 203290 h 203290"/>
              <a:gd name="connsiteX16" fmla="*/ 2802073 w 4250507"/>
              <a:gd name="connsiteY16" fmla="*/ 1 h 203290"/>
              <a:gd name="connsiteX17" fmla="*/ 3005362 w 4250507"/>
              <a:gd name="connsiteY17" fmla="*/ 1 h 203290"/>
              <a:gd name="connsiteX18" fmla="*/ 3005362 w 4250507"/>
              <a:gd name="connsiteY18" fmla="*/ 203290 h 203290"/>
              <a:gd name="connsiteX19" fmla="*/ 2802073 w 4250507"/>
              <a:gd name="connsiteY19" fmla="*/ 203290 h 203290"/>
              <a:gd name="connsiteX20" fmla="*/ 2490787 w 4250507"/>
              <a:gd name="connsiteY20" fmla="*/ 1 h 203290"/>
              <a:gd name="connsiteX21" fmla="*/ 2694076 w 4250507"/>
              <a:gd name="connsiteY21" fmla="*/ 1 h 203290"/>
              <a:gd name="connsiteX22" fmla="*/ 2694076 w 4250507"/>
              <a:gd name="connsiteY22" fmla="*/ 203290 h 203290"/>
              <a:gd name="connsiteX23" fmla="*/ 2490787 w 4250507"/>
              <a:gd name="connsiteY23" fmla="*/ 203290 h 203290"/>
              <a:gd name="connsiteX24" fmla="*/ 2179501 w 4250507"/>
              <a:gd name="connsiteY24" fmla="*/ 1 h 203290"/>
              <a:gd name="connsiteX25" fmla="*/ 2382790 w 4250507"/>
              <a:gd name="connsiteY25" fmla="*/ 1 h 203290"/>
              <a:gd name="connsiteX26" fmla="*/ 2382790 w 4250507"/>
              <a:gd name="connsiteY26" fmla="*/ 203290 h 203290"/>
              <a:gd name="connsiteX27" fmla="*/ 2179501 w 4250507"/>
              <a:gd name="connsiteY27" fmla="*/ 203290 h 203290"/>
              <a:gd name="connsiteX28" fmla="*/ 1868215 w 4250507"/>
              <a:gd name="connsiteY28" fmla="*/ 1 h 203290"/>
              <a:gd name="connsiteX29" fmla="*/ 2071504 w 4250507"/>
              <a:gd name="connsiteY29" fmla="*/ 1 h 203290"/>
              <a:gd name="connsiteX30" fmla="*/ 2071504 w 4250507"/>
              <a:gd name="connsiteY30" fmla="*/ 203290 h 203290"/>
              <a:gd name="connsiteX31" fmla="*/ 1868215 w 4250507"/>
              <a:gd name="connsiteY31" fmla="*/ 203290 h 203290"/>
              <a:gd name="connsiteX32" fmla="*/ 1556430 w 4250507"/>
              <a:gd name="connsiteY32" fmla="*/ 0 h 203290"/>
              <a:gd name="connsiteX33" fmla="*/ 1759719 w 4250507"/>
              <a:gd name="connsiteY33" fmla="*/ 0 h 203290"/>
              <a:gd name="connsiteX34" fmla="*/ 1759719 w 4250507"/>
              <a:gd name="connsiteY34" fmla="*/ 203289 h 203290"/>
              <a:gd name="connsiteX35" fmla="*/ 1556430 w 4250507"/>
              <a:gd name="connsiteY35" fmla="*/ 203289 h 203290"/>
              <a:gd name="connsiteX36" fmla="*/ 1245144 w 4250507"/>
              <a:gd name="connsiteY36" fmla="*/ 0 h 203290"/>
              <a:gd name="connsiteX37" fmla="*/ 1448433 w 4250507"/>
              <a:gd name="connsiteY37" fmla="*/ 0 h 203290"/>
              <a:gd name="connsiteX38" fmla="*/ 1448433 w 4250507"/>
              <a:gd name="connsiteY38" fmla="*/ 203289 h 203290"/>
              <a:gd name="connsiteX39" fmla="*/ 1245144 w 4250507"/>
              <a:gd name="connsiteY39" fmla="*/ 203289 h 203290"/>
              <a:gd name="connsiteX40" fmla="*/ 933858 w 4250507"/>
              <a:gd name="connsiteY40" fmla="*/ 0 h 203290"/>
              <a:gd name="connsiteX41" fmla="*/ 1137147 w 4250507"/>
              <a:gd name="connsiteY41" fmla="*/ 0 h 203290"/>
              <a:gd name="connsiteX42" fmla="*/ 1137147 w 4250507"/>
              <a:gd name="connsiteY42" fmla="*/ 203289 h 203290"/>
              <a:gd name="connsiteX43" fmla="*/ 933858 w 4250507"/>
              <a:gd name="connsiteY43" fmla="*/ 203289 h 203290"/>
              <a:gd name="connsiteX44" fmla="*/ 622572 w 4250507"/>
              <a:gd name="connsiteY44" fmla="*/ 0 h 203290"/>
              <a:gd name="connsiteX45" fmla="*/ 825861 w 4250507"/>
              <a:gd name="connsiteY45" fmla="*/ 0 h 203290"/>
              <a:gd name="connsiteX46" fmla="*/ 825861 w 4250507"/>
              <a:gd name="connsiteY46" fmla="*/ 203289 h 203290"/>
              <a:gd name="connsiteX47" fmla="*/ 622572 w 4250507"/>
              <a:gd name="connsiteY47" fmla="*/ 203289 h 203290"/>
              <a:gd name="connsiteX48" fmla="*/ 311286 w 4250507"/>
              <a:gd name="connsiteY48" fmla="*/ 0 h 203290"/>
              <a:gd name="connsiteX49" fmla="*/ 514575 w 4250507"/>
              <a:gd name="connsiteY49" fmla="*/ 0 h 203290"/>
              <a:gd name="connsiteX50" fmla="*/ 514575 w 4250507"/>
              <a:gd name="connsiteY50" fmla="*/ 203289 h 203290"/>
              <a:gd name="connsiteX51" fmla="*/ 311286 w 4250507"/>
              <a:gd name="connsiteY51" fmla="*/ 203289 h 203290"/>
              <a:gd name="connsiteX52" fmla="*/ 0 w 4250507"/>
              <a:gd name="connsiteY52" fmla="*/ 0 h 203290"/>
              <a:gd name="connsiteX53" fmla="*/ 203288 w 4250507"/>
              <a:gd name="connsiteY53" fmla="*/ 0 h 203290"/>
              <a:gd name="connsiteX54" fmla="*/ 203288 w 4250507"/>
              <a:gd name="connsiteY54" fmla="*/ 203289 h 203290"/>
              <a:gd name="connsiteX55" fmla="*/ 0 w 4250507"/>
              <a:gd name="connsiteY55" fmla="*/ 203289 h 20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50507" h="203290">
                <a:moveTo>
                  <a:pt x="4047218" y="1"/>
                </a:moveTo>
                <a:lnTo>
                  <a:pt x="4250507" y="1"/>
                </a:lnTo>
                <a:lnTo>
                  <a:pt x="4250507" y="203290"/>
                </a:lnTo>
                <a:lnTo>
                  <a:pt x="4047218" y="203290"/>
                </a:lnTo>
                <a:close/>
                <a:moveTo>
                  <a:pt x="3735932" y="1"/>
                </a:moveTo>
                <a:lnTo>
                  <a:pt x="3939221" y="1"/>
                </a:lnTo>
                <a:lnTo>
                  <a:pt x="3939221" y="203290"/>
                </a:lnTo>
                <a:lnTo>
                  <a:pt x="3735932" y="203290"/>
                </a:lnTo>
                <a:close/>
                <a:moveTo>
                  <a:pt x="3424646" y="1"/>
                </a:moveTo>
                <a:lnTo>
                  <a:pt x="3627935" y="1"/>
                </a:lnTo>
                <a:lnTo>
                  <a:pt x="3627935" y="203290"/>
                </a:lnTo>
                <a:lnTo>
                  <a:pt x="3424646" y="203290"/>
                </a:lnTo>
                <a:close/>
                <a:moveTo>
                  <a:pt x="3113360" y="1"/>
                </a:moveTo>
                <a:lnTo>
                  <a:pt x="3316649" y="1"/>
                </a:lnTo>
                <a:lnTo>
                  <a:pt x="3316649" y="203290"/>
                </a:lnTo>
                <a:lnTo>
                  <a:pt x="3113360" y="203290"/>
                </a:lnTo>
                <a:close/>
                <a:moveTo>
                  <a:pt x="2802073" y="1"/>
                </a:moveTo>
                <a:lnTo>
                  <a:pt x="3005362" y="1"/>
                </a:lnTo>
                <a:lnTo>
                  <a:pt x="3005362" y="203290"/>
                </a:lnTo>
                <a:lnTo>
                  <a:pt x="2802073" y="203290"/>
                </a:lnTo>
                <a:close/>
                <a:moveTo>
                  <a:pt x="2490787" y="1"/>
                </a:moveTo>
                <a:lnTo>
                  <a:pt x="2694076" y="1"/>
                </a:lnTo>
                <a:lnTo>
                  <a:pt x="2694076" y="203290"/>
                </a:lnTo>
                <a:lnTo>
                  <a:pt x="2490787" y="203290"/>
                </a:lnTo>
                <a:close/>
                <a:moveTo>
                  <a:pt x="2179501" y="1"/>
                </a:moveTo>
                <a:lnTo>
                  <a:pt x="2382790" y="1"/>
                </a:lnTo>
                <a:lnTo>
                  <a:pt x="2382790" y="203290"/>
                </a:lnTo>
                <a:lnTo>
                  <a:pt x="2179501" y="203290"/>
                </a:lnTo>
                <a:close/>
                <a:moveTo>
                  <a:pt x="1868215" y="1"/>
                </a:moveTo>
                <a:lnTo>
                  <a:pt x="2071504" y="1"/>
                </a:lnTo>
                <a:lnTo>
                  <a:pt x="2071504" y="203290"/>
                </a:lnTo>
                <a:lnTo>
                  <a:pt x="1868215" y="203290"/>
                </a:lnTo>
                <a:close/>
                <a:moveTo>
                  <a:pt x="1556430" y="0"/>
                </a:moveTo>
                <a:lnTo>
                  <a:pt x="1759719" y="0"/>
                </a:lnTo>
                <a:lnTo>
                  <a:pt x="1759719" y="203289"/>
                </a:lnTo>
                <a:lnTo>
                  <a:pt x="1556430" y="203289"/>
                </a:lnTo>
                <a:close/>
                <a:moveTo>
                  <a:pt x="1245144" y="0"/>
                </a:moveTo>
                <a:lnTo>
                  <a:pt x="1448433" y="0"/>
                </a:lnTo>
                <a:lnTo>
                  <a:pt x="1448433" y="203289"/>
                </a:lnTo>
                <a:lnTo>
                  <a:pt x="1245144" y="203289"/>
                </a:lnTo>
                <a:close/>
                <a:moveTo>
                  <a:pt x="933858" y="0"/>
                </a:moveTo>
                <a:lnTo>
                  <a:pt x="1137147" y="0"/>
                </a:lnTo>
                <a:lnTo>
                  <a:pt x="1137147" y="203289"/>
                </a:lnTo>
                <a:lnTo>
                  <a:pt x="933858" y="203289"/>
                </a:lnTo>
                <a:close/>
                <a:moveTo>
                  <a:pt x="622572" y="0"/>
                </a:moveTo>
                <a:lnTo>
                  <a:pt x="825861" y="0"/>
                </a:lnTo>
                <a:lnTo>
                  <a:pt x="825861" y="203289"/>
                </a:lnTo>
                <a:lnTo>
                  <a:pt x="622572" y="203289"/>
                </a:lnTo>
                <a:close/>
                <a:moveTo>
                  <a:pt x="311286" y="0"/>
                </a:moveTo>
                <a:lnTo>
                  <a:pt x="514575" y="0"/>
                </a:lnTo>
                <a:lnTo>
                  <a:pt x="514575" y="203289"/>
                </a:lnTo>
                <a:lnTo>
                  <a:pt x="311286" y="203289"/>
                </a:lnTo>
                <a:close/>
                <a:moveTo>
                  <a:pt x="0" y="0"/>
                </a:moveTo>
                <a:lnTo>
                  <a:pt x="203288" y="0"/>
                </a:lnTo>
                <a:lnTo>
                  <a:pt x="203288" y="203289"/>
                </a:lnTo>
                <a:lnTo>
                  <a:pt x="0" y="203289"/>
                </a:lnTo>
                <a:close/>
              </a:path>
            </a:pathLst>
          </a:custGeom>
          <a:gradFill>
            <a:gsLst>
              <a:gs pos="0">
                <a:schemeClr val="accent1">
                  <a:alpha val="30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7"/>
          <p:cNvSpPr txBox="1"/>
          <p:nvPr/>
        </p:nvSpPr>
        <p:spPr>
          <a:xfrm>
            <a:off x="341273" y="399160"/>
            <a:ext cx="3057247" cy="523220"/>
          </a:xfrm>
          <a:prstGeom prst="rect">
            <a:avLst/>
          </a:prstGeom>
          <a:noFill/>
        </p:spPr>
        <p:txBody>
          <a:bodyPr wrap="none" rtlCol="0">
            <a:spAutoFit/>
          </a:bodyPr>
          <a:lstStyle/>
          <a:p>
            <a:pPr algn="l"/>
            <a:r>
              <a:rPr lang="zh-CN" altLang="en-US" sz="2800" dirty="0">
                <a:solidFill>
                  <a:schemeClr val="tx1">
                    <a:lumMod val="75000"/>
                    <a:lumOff val="25000"/>
                  </a:schemeClr>
                </a:solidFill>
                <a:latin typeface="Source Han Sans SC" panose="020B0500000000000000" pitchFamily="34" charset="-128"/>
                <a:ea typeface="Source Han Sans SC" panose="020B0500000000000000" pitchFamily="34" charset="-128"/>
              </a:rPr>
              <a:t>添加页面标题内容</a:t>
            </a:r>
          </a:p>
        </p:txBody>
      </p:sp>
      <p:sp>
        <p:nvSpPr>
          <p:cNvPr id="38" name="Rectangle 29"/>
          <p:cNvSpPr/>
          <p:nvPr/>
        </p:nvSpPr>
        <p:spPr>
          <a:xfrm>
            <a:off x="782968" y="1847352"/>
            <a:ext cx="3240681" cy="574837"/>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39" name="Rectangle 30"/>
          <p:cNvSpPr/>
          <p:nvPr/>
        </p:nvSpPr>
        <p:spPr>
          <a:xfrm>
            <a:off x="782969" y="1526109"/>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40" name="Rectangle 29"/>
          <p:cNvSpPr/>
          <p:nvPr/>
        </p:nvSpPr>
        <p:spPr>
          <a:xfrm>
            <a:off x="782968" y="2977969"/>
            <a:ext cx="3240681" cy="574837"/>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1" name="Rectangle 30"/>
          <p:cNvSpPr/>
          <p:nvPr/>
        </p:nvSpPr>
        <p:spPr>
          <a:xfrm>
            <a:off x="782969" y="2656726"/>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42" name="Rectangle 29"/>
          <p:cNvSpPr/>
          <p:nvPr/>
        </p:nvSpPr>
        <p:spPr>
          <a:xfrm>
            <a:off x="782968" y="4195292"/>
            <a:ext cx="3240681" cy="574837"/>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3" name="Rectangle 30"/>
          <p:cNvSpPr/>
          <p:nvPr/>
        </p:nvSpPr>
        <p:spPr>
          <a:xfrm>
            <a:off x="782969" y="3874049"/>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44" name="Rectangle 29"/>
          <p:cNvSpPr/>
          <p:nvPr/>
        </p:nvSpPr>
        <p:spPr>
          <a:xfrm>
            <a:off x="782968" y="5295017"/>
            <a:ext cx="3240681" cy="574837"/>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5" name="Rectangle 30"/>
          <p:cNvSpPr/>
          <p:nvPr/>
        </p:nvSpPr>
        <p:spPr>
          <a:xfrm>
            <a:off x="782969" y="4973774"/>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1000"/>
                                        <p:tgtEl>
                                          <p:spTgt spid="40"/>
                                        </p:tgtEl>
                                      </p:cBhvr>
                                    </p:animEffect>
                                    <p:anim calcmode="lin" valueType="num">
                                      <p:cBhvr>
                                        <p:cTn id="19" dur="1000" fill="hold"/>
                                        <p:tgtEl>
                                          <p:spTgt spid="40"/>
                                        </p:tgtEl>
                                        <p:attrNameLst>
                                          <p:attrName>ppt_x</p:attrName>
                                        </p:attrNameLst>
                                      </p:cBhvr>
                                      <p:tavLst>
                                        <p:tav tm="0">
                                          <p:val>
                                            <p:strVal val="#ppt_x"/>
                                          </p:val>
                                        </p:tav>
                                        <p:tav tm="100000">
                                          <p:val>
                                            <p:strVal val="#ppt_x"/>
                                          </p:val>
                                        </p:tav>
                                      </p:tavLst>
                                    </p:anim>
                                    <p:anim calcmode="lin" valueType="num">
                                      <p:cBhvr>
                                        <p:cTn id="20" dur="1000" fill="hold"/>
                                        <p:tgtEl>
                                          <p:spTgt spid="4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0"/>
                                        <p:tgtEl>
                                          <p:spTgt spid="41"/>
                                        </p:tgtEl>
                                      </p:cBhvr>
                                    </p:animEffect>
                                    <p:anim calcmode="lin" valueType="num">
                                      <p:cBhvr>
                                        <p:cTn id="24" dur="1000" fill="hold"/>
                                        <p:tgtEl>
                                          <p:spTgt spid="41"/>
                                        </p:tgtEl>
                                        <p:attrNameLst>
                                          <p:attrName>ppt_x</p:attrName>
                                        </p:attrNameLst>
                                      </p:cBhvr>
                                      <p:tavLst>
                                        <p:tav tm="0">
                                          <p:val>
                                            <p:strVal val="#ppt_x"/>
                                          </p:val>
                                        </p:tav>
                                        <p:tav tm="100000">
                                          <p:val>
                                            <p:strVal val="#ppt_x"/>
                                          </p:val>
                                        </p:tav>
                                      </p:tavLst>
                                    </p:anim>
                                    <p:anim calcmode="lin" valueType="num">
                                      <p:cBhvr>
                                        <p:cTn id="25" dur="1000" fill="hold"/>
                                        <p:tgtEl>
                                          <p:spTgt spid="41"/>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1000"/>
                                        <p:tgtEl>
                                          <p:spTgt spid="43"/>
                                        </p:tgtEl>
                                      </p:cBhvr>
                                    </p:animEffect>
                                    <p:anim calcmode="lin" valueType="num">
                                      <p:cBhvr>
                                        <p:cTn id="35" dur="1000" fill="hold"/>
                                        <p:tgtEl>
                                          <p:spTgt spid="43"/>
                                        </p:tgtEl>
                                        <p:attrNameLst>
                                          <p:attrName>ppt_x</p:attrName>
                                        </p:attrNameLst>
                                      </p:cBhvr>
                                      <p:tavLst>
                                        <p:tav tm="0">
                                          <p:val>
                                            <p:strVal val="#ppt_x"/>
                                          </p:val>
                                        </p:tav>
                                        <p:tav tm="100000">
                                          <p:val>
                                            <p:strVal val="#ppt_x"/>
                                          </p:val>
                                        </p:tav>
                                      </p:tavLst>
                                    </p:anim>
                                    <p:anim calcmode="lin" valueType="num">
                                      <p:cBhvr>
                                        <p:cTn id="36" dur="1000" fill="hold"/>
                                        <p:tgtEl>
                                          <p:spTgt spid="43"/>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1000"/>
                                        <p:tgtEl>
                                          <p:spTgt spid="44"/>
                                        </p:tgtEl>
                                      </p:cBhvr>
                                    </p:animEffect>
                                    <p:anim calcmode="lin" valueType="num">
                                      <p:cBhvr>
                                        <p:cTn id="41" dur="1000" fill="hold"/>
                                        <p:tgtEl>
                                          <p:spTgt spid="44"/>
                                        </p:tgtEl>
                                        <p:attrNameLst>
                                          <p:attrName>ppt_x</p:attrName>
                                        </p:attrNameLst>
                                      </p:cBhvr>
                                      <p:tavLst>
                                        <p:tav tm="0">
                                          <p:val>
                                            <p:strVal val="#ppt_x"/>
                                          </p:val>
                                        </p:tav>
                                        <p:tav tm="100000">
                                          <p:val>
                                            <p:strVal val="#ppt_x"/>
                                          </p:val>
                                        </p:tav>
                                      </p:tavLst>
                                    </p:anim>
                                    <p:anim calcmode="lin" valueType="num">
                                      <p:cBhvr>
                                        <p:cTn id="42" dur="1000" fill="hold"/>
                                        <p:tgtEl>
                                          <p:spTgt spid="4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1000"/>
                                        <p:tgtEl>
                                          <p:spTgt spid="45"/>
                                        </p:tgtEl>
                                      </p:cBhvr>
                                    </p:animEffect>
                                    <p:anim calcmode="lin" valueType="num">
                                      <p:cBhvr>
                                        <p:cTn id="46" dur="1000" fill="hold"/>
                                        <p:tgtEl>
                                          <p:spTgt spid="45"/>
                                        </p:tgtEl>
                                        <p:attrNameLst>
                                          <p:attrName>ppt_x</p:attrName>
                                        </p:attrNameLst>
                                      </p:cBhvr>
                                      <p:tavLst>
                                        <p:tav tm="0">
                                          <p:val>
                                            <p:strVal val="#ppt_x"/>
                                          </p:val>
                                        </p:tav>
                                        <p:tav tm="100000">
                                          <p:val>
                                            <p:strVal val="#ppt_x"/>
                                          </p:val>
                                        </p:tav>
                                      </p:tavLst>
                                    </p:anim>
                                    <p:anim calcmode="lin" valueType="num">
                                      <p:cBhvr>
                                        <p:cTn id="4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24386" y="3250792"/>
            <a:ext cx="129187" cy="1556594"/>
            <a:chOff x="5046663" y="3200401"/>
            <a:chExt cx="96838" cy="1166812"/>
          </a:xfrm>
          <a:solidFill>
            <a:schemeClr val="accent2"/>
          </a:solidFill>
        </p:grpSpPr>
        <p:sp>
          <p:nvSpPr>
            <p:cNvPr id="3" name="Freeform 10"/>
            <p:cNvSpPr/>
            <p:nvPr/>
          </p:nvSpPr>
          <p:spPr bwMode="auto">
            <a:xfrm>
              <a:off x="5087938" y="3200401"/>
              <a:ext cx="14288" cy="1125538"/>
            </a:xfrm>
            <a:custGeom>
              <a:avLst/>
              <a:gdLst>
                <a:gd name="T0" fmla="*/ 2 w 4"/>
                <a:gd name="T1" fmla="*/ 299 h 299"/>
                <a:gd name="T2" fmla="*/ 0 w 4"/>
                <a:gd name="T3" fmla="*/ 297 h 299"/>
                <a:gd name="T4" fmla="*/ 0 w 4"/>
                <a:gd name="T5" fmla="*/ 2 h 299"/>
                <a:gd name="T6" fmla="*/ 2 w 4"/>
                <a:gd name="T7" fmla="*/ 0 h 299"/>
                <a:gd name="T8" fmla="*/ 4 w 4"/>
                <a:gd name="T9" fmla="*/ 2 h 299"/>
                <a:gd name="T10" fmla="*/ 4 w 4"/>
                <a:gd name="T11" fmla="*/ 297 h 299"/>
                <a:gd name="T12" fmla="*/ 2 w 4"/>
                <a:gd name="T13" fmla="*/ 299 h 299"/>
              </a:gdLst>
              <a:ahLst/>
              <a:cxnLst>
                <a:cxn ang="0">
                  <a:pos x="T0" y="T1"/>
                </a:cxn>
                <a:cxn ang="0">
                  <a:pos x="T2" y="T3"/>
                </a:cxn>
                <a:cxn ang="0">
                  <a:pos x="T4" y="T5"/>
                </a:cxn>
                <a:cxn ang="0">
                  <a:pos x="T6" y="T7"/>
                </a:cxn>
                <a:cxn ang="0">
                  <a:pos x="T8" y="T9"/>
                </a:cxn>
                <a:cxn ang="0">
                  <a:pos x="T10" y="T11"/>
                </a:cxn>
                <a:cxn ang="0">
                  <a:pos x="T12" y="T13"/>
                </a:cxn>
              </a:cxnLst>
              <a:rect l="0" t="0" r="r" b="b"/>
              <a:pathLst>
                <a:path w="4" h="299">
                  <a:moveTo>
                    <a:pt x="2" y="299"/>
                  </a:moveTo>
                  <a:cubicBezTo>
                    <a:pt x="1" y="299"/>
                    <a:pt x="0" y="298"/>
                    <a:pt x="0" y="297"/>
                  </a:cubicBezTo>
                  <a:cubicBezTo>
                    <a:pt x="0" y="2"/>
                    <a:pt x="0" y="2"/>
                    <a:pt x="0" y="2"/>
                  </a:cubicBezTo>
                  <a:cubicBezTo>
                    <a:pt x="0" y="1"/>
                    <a:pt x="1" y="0"/>
                    <a:pt x="2" y="0"/>
                  </a:cubicBezTo>
                  <a:cubicBezTo>
                    <a:pt x="3" y="0"/>
                    <a:pt x="4" y="1"/>
                    <a:pt x="4" y="2"/>
                  </a:cubicBezTo>
                  <a:cubicBezTo>
                    <a:pt x="4" y="297"/>
                    <a:pt x="4" y="297"/>
                    <a:pt x="4" y="297"/>
                  </a:cubicBezTo>
                  <a:cubicBezTo>
                    <a:pt x="4" y="298"/>
                    <a:pt x="3" y="299"/>
                    <a:pt x="2" y="2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4" name="Freeform 31"/>
            <p:cNvSpPr>
              <a:spLocks noEditPoints="1"/>
            </p:cNvSpPr>
            <p:nvPr/>
          </p:nvSpPr>
          <p:spPr bwMode="auto">
            <a:xfrm>
              <a:off x="5046663" y="4268788"/>
              <a:ext cx="96838" cy="98425"/>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0 h 26"/>
                <a:gd name="T12" fmla="*/ 6 w 26"/>
                <a:gd name="T13" fmla="*/ 13 h 26"/>
                <a:gd name="T14" fmla="*/ 13 w 26"/>
                <a:gd name="T15" fmla="*/ 6 h 26"/>
                <a:gd name="T16" fmla="*/ 20 w 26"/>
                <a:gd name="T17" fmla="*/ 13 h 26"/>
                <a:gd name="T18" fmla="*/ 13 w 26"/>
                <a:gd name="T1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3" y="20"/>
                  </a:moveTo>
                  <a:cubicBezTo>
                    <a:pt x="9" y="20"/>
                    <a:pt x="6" y="17"/>
                    <a:pt x="6" y="13"/>
                  </a:cubicBezTo>
                  <a:cubicBezTo>
                    <a:pt x="6" y="9"/>
                    <a:pt x="9" y="6"/>
                    <a:pt x="13" y="6"/>
                  </a:cubicBezTo>
                  <a:cubicBezTo>
                    <a:pt x="17" y="6"/>
                    <a:pt x="20" y="9"/>
                    <a:pt x="20" y="13"/>
                  </a:cubicBezTo>
                  <a:cubicBezTo>
                    <a:pt x="20" y="17"/>
                    <a:pt x="17"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grpSp>
        <p:nvGrpSpPr>
          <p:cNvPr id="5" name="Group 5"/>
          <p:cNvGrpSpPr/>
          <p:nvPr/>
        </p:nvGrpSpPr>
        <p:grpSpPr>
          <a:xfrm>
            <a:off x="7049018" y="3250792"/>
            <a:ext cx="129187" cy="1556594"/>
            <a:chOff x="6564313" y="3200401"/>
            <a:chExt cx="96838" cy="1166812"/>
          </a:xfrm>
          <a:solidFill>
            <a:schemeClr val="accent3"/>
          </a:solidFill>
        </p:grpSpPr>
        <p:sp>
          <p:nvSpPr>
            <p:cNvPr id="6" name="Freeform 11"/>
            <p:cNvSpPr/>
            <p:nvPr/>
          </p:nvSpPr>
          <p:spPr bwMode="auto">
            <a:xfrm>
              <a:off x="6605588" y="3200401"/>
              <a:ext cx="14288" cy="1125538"/>
            </a:xfrm>
            <a:custGeom>
              <a:avLst/>
              <a:gdLst>
                <a:gd name="T0" fmla="*/ 2 w 4"/>
                <a:gd name="T1" fmla="*/ 299 h 299"/>
                <a:gd name="T2" fmla="*/ 0 w 4"/>
                <a:gd name="T3" fmla="*/ 297 h 299"/>
                <a:gd name="T4" fmla="*/ 0 w 4"/>
                <a:gd name="T5" fmla="*/ 2 h 299"/>
                <a:gd name="T6" fmla="*/ 2 w 4"/>
                <a:gd name="T7" fmla="*/ 0 h 299"/>
                <a:gd name="T8" fmla="*/ 4 w 4"/>
                <a:gd name="T9" fmla="*/ 2 h 299"/>
                <a:gd name="T10" fmla="*/ 4 w 4"/>
                <a:gd name="T11" fmla="*/ 297 h 299"/>
                <a:gd name="T12" fmla="*/ 2 w 4"/>
                <a:gd name="T13" fmla="*/ 299 h 299"/>
              </a:gdLst>
              <a:ahLst/>
              <a:cxnLst>
                <a:cxn ang="0">
                  <a:pos x="T0" y="T1"/>
                </a:cxn>
                <a:cxn ang="0">
                  <a:pos x="T2" y="T3"/>
                </a:cxn>
                <a:cxn ang="0">
                  <a:pos x="T4" y="T5"/>
                </a:cxn>
                <a:cxn ang="0">
                  <a:pos x="T6" y="T7"/>
                </a:cxn>
                <a:cxn ang="0">
                  <a:pos x="T8" y="T9"/>
                </a:cxn>
                <a:cxn ang="0">
                  <a:pos x="T10" y="T11"/>
                </a:cxn>
                <a:cxn ang="0">
                  <a:pos x="T12" y="T13"/>
                </a:cxn>
              </a:cxnLst>
              <a:rect l="0" t="0" r="r" b="b"/>
              <a:pathLst>
                <a:path w="4" h="299">
                  <a:moveTo>
                    <a:pt x="2" y="299"/>
                  </a:moveTo>
                  <a:cubicBezTo>
                    <a:pt x="1" y="299"/>
                    <a:pt x="0" y="298"/>
                    <a:pt x="0" y="297"/>
                  </a:cubicBezTo>
                  <a:cubicBezTo>
                    <a:pt x="0" y="2"/>
                    <a:pt x="0" y="2"/>
                    <a:pt x="0" y="2"/>
                  </a:cubicBezTo>
                  <a:cubicBezTo>
                    <a:pt x="0" y="1"/>
                    <a:pt x="1" y="0"/>
                    <a:pt x="2" y="0"/>
                  </a:cubicBezTo>
                  <a:cubicBezTo>
                    <a:pt x="3" y="0"/>
                    <a:pt x="4" y="1"/>
                    <a:pt x="4" y="2"/>
                  </a:cubicBezTo>
                  <a:cubicBezTo>
                    <a:pt x="4" y="297"/>
                    <a:pt x="4" y="297"/>
                    <a:pt x="4" y="297"/>
                  </a:cubicBezTo>
                  <a:cubicBezTo>
                    <a:pt x="4" y="298"/>
                    <a:pt x="3" y="299"/>
                    <a:pt x="2" y="2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7" name="Freeform 32"/>
            <p:cNvSpPr>
              <a:spLocks noEditPoints="1"/>
            </p:cNvSpPr>
            <p:nvPr/>
          </p:nvSpPr>
          <p:spPr bwMode="auto">
            <a:xfrm>
              <a:off x="6564313" y="4268788"/>
              <a:ext cx="96838" cy="98425"/>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0 h 26"/>
                <a:gd name="T12" fmla="*/ 6 w 26"/>
                <a:gd name="T13" fmla="*/ 13 h 26"/>
                <a:gd name="T14" fmla="*/ 13 w 26"/>
                <a:gd name="T15" fmla="*/ 6 h 26"/>
                <a:gd name="T16" fmla="*/ 20 w 26"/>
                <a:gd name="T17" fmla="*/ 13 h 26"/>
                <a:gd name="T18" fmla="*/ 13 w 26"/>
                <a:gd name="T1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3" y="20"/>
                  </a:moveTo>
                  <a:cubicBezTo>
                    <a:pt x="9" y="20"/>
                    <a:pt x="6" y="17"/>
                    <a:pt x="6" y="13"/>
                  </a:cubicBezTo>
                  <a:cubicBezTo>
                    <a:pt x="6" y="9"/>
                    <a:pt x="9" y="6"/>
                    <a:pt x="13" y="6"/>
                  </a:cubicBezTo>
                  <a:cubicBezTo>
                    <a:pt x="17" y="6"/>
                    <a:pt x="20" y="9"/>
                    <a:pt x="20" y="13"/>
                  </a:cubicBezTo>
                  <a:cubicBezTo>
                    <a:pt x="20" y="17"/>
                    <a:pt x="17"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grpSp>
        <p:nvGrpSpPr>
          <p:cNvPr id="8" name="Group 8"/>
          <p:cNvGrpSpPr/>
          <p:nvPr/>
        </p:nvGrpSpPr>
        <p:grpSpPr>
          <a:xfrm>
            <a:off x="9073649" y="3250792"/>
            <a:ext cx="131305" cy="1556594"/>
            <a:chOff x="8081963" y="3200401"/>
            <a:chExt cx="98425" cy="1166812"/>
          </a:xfrm>
          <a:solidFill>
            <a:schemeClr val="accent1"/>
          </a:solidFill>
        </p:grpSpPr>
        <p:sp>
          <p:nvSpPr>
            <p:cNvPr id="9" name="Freeform 12"/>
            <p:cNvSpPr/>
            <p:nvPr/>
          </p:nvSpPr>
          <p:spPr bwMode="auto">
            <a:xfrm>
              <a:off x="8123238" y="3200401"/>
              <a:ext cx="15875" cy="1125538"/>
            </a:xfrm>
            <a:custGeom>
              <a:avLst/>
              <a:gdLst>
                <a:gd name="T0" fmla="*/ 2 w 4"/>
                <a:gd name="T1" fmla="*/ 299 h 299"/>
                <a:gd name="T2" fmla="*/ 0 w 4"/>
                <a:gd name="T3" fmla="*/ 297 h 299"/>
                <a:gd name="T4" fmla="*/ 0 w 4"/>
                <a:gd name="T5" fmla="*/ 2 h 299"/>
                <a:gd name="T6" fmla="*/ 2 w 4"/>
                <a:gd name="T7" fmla="*/ 0 h 299"/>
                <a:gd name="T8" fmla="*/ 4 w 4"/>
                <a:gd name="T9" fmla="*/ 2 h 299"/>
                <a:gd name="T10" fmla="*/ 4 w 4"/>
                <a:gd name="T11" fmla="*/ 297 h 299"/>
                <a:gd name="T12" fmla="*/ 2 w 4"/>
                <a:gd name="T13" fmla="*/ 299 h 299"/>
              </a:gdLst>
              <a:ahLst/>
              <a:cxnLst>
                <a:cxn ang="0">
                  <a:pos x="T0" y="T1"/>
                </a:cxn>
                <a:cxn ang="0">
                  <a:pos x="T2" y="T3"/>
                </a:cxn>
                <a:cxn ang="0">
                  <a:pos x="T4" y="T5"/>
                </a:cxn>
                <a:cxn ang="0">
                  <a:pos x="T6" y="T7"/>
                </a:cxn>
                <a:cxn ang="0">
                  <a:pos x="T8" y="T9"/>
                </a:cxn>
                <a:cxn ang="0">
                  <a:pos x="T10" y="T11"/>
                </a:cxn>
                <a:cxn ang="0">
                  <a:pos x="T12" y="T13"/>
                </a:cxn>
              </a:cxnLst>
              <a:rect l="0" t="0" r="r" b="b"/>
              <a:pathLst>
                <a:path w="4" h="299">
                  <a:moveTo>
                    <a:pt x="2" y="299"/>
                  </a:moveTo>
                  <a:cubicBezTo>
                    <a:pt x="1" y="299"/>
                    <a:pt x="0" y="298"/>
                    <a:pt x="0" y="297"/>
                  </a:cubicBezTo>
                  <a:cubicBezTo>
                    <a:pt x="0" y="2"/>
                    <a:pt x="0" y="2"/>
                    <a:pt x="0" y="2"/>
                  </a:cubicBezTo>
                  <a:cubicBezTo>
                    <a:pt x="0" y="1"/>
                    <a:pt x="1" y="0"/>
                    <a:pt x="2" y="0"/>
                  </a:cubicBezTo>
                  <a:cubicBezTo>
                    <a:pt x="3" y="0"/>
                    <a:pt x="4" y="1"/>
                    <a:pt x="4" y="2"/>
                  </a:cubicBezTo>
                  <a:cubicBezTo>
                    <a:pt x="4" y="297"/>
                    <a:pt x="4" y="297"/>
                    <a:pt x="4" y="297"/>
                  </a:cubicBezTo>
                  <a:cubicBezTo>
                    <a:pt x="4" y="298"/>
                    <a:pt x="3" y="299"/>
                    <a:pt x="2" y="2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10" name="Freeform 33"/>
            <p:cNvSpPr>
              <a:spLocks noEditPoints="1"/>
            </p:cNvSpPr>
            <p:nvPr/>
          </p:nvSpPr>
          <p:spPr bwMode="auto">
            <a:xfrm>
              <a:off x="8081963" y="4268788"/>
              <a:ext cx="98425" cy="98425"/>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0 h 26"/>
                <a:gd name="T12" fmla="*/ 6 w 26"/>
                <a:gd name="T13" fmla="*/ 13 h 26"/>
                <a:gd name="T14" fmla="*/ 13 w 26"/>
                <a:gd name="T15" fmla="*/ 6 h 26"/>
                <a:gd name="T16" fmla="*/ 20 w 26"/>
                <a:gd name="T17" fmla="*/ 13 h 26"/>
                <a:gd name="T18" fmla="*/ 13 w 26"/>
                <a:gd name="T1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3" y="20"/>
                  </a:moveTo>
                  <a:cubicBezTo>
                    <a:pt x="9" y="20"/>
                    <a:pt x="6" y="17"/>
                    <a:pt x="6" y="13"/>
                  </a:cubicBezTo>
                  <a:cubicBezTo>
                    <a:pt x="6" y="9"/>
                    <a:pt x="9" y="6"/>
                    <a:pt x="13" y="6"/>
                  </a:cubicBezTo>
                  <a:cubicBezTo>
                    <a:pt x="17" y="6"/>
                    <a:pt x="20" y="9"/>
                    <a:pt x="20" y="13"/>
                  </a:cubicBezTo>
                  <a:cubicBezTo>
                    <a:pt x="20" y="17"/>
                    <a:pt x="17"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grpSp>
        <p:nvGrpSpPr>
          <p:cNvPr id="11" name="Group 11"/>
          <p:cNvGrpSpPr/>
          <p:nvPr/>
        </p:nvGrpSpPr>
        <p:grpSpPr>
          <a:xfrm>
            <a:off x="2997636" y="3250792"/>
            <a:ext cx="131305" cy="1556594"/>
            <a:chOff x="3527425" y="3200401"/>
            <a:chExt cx="98425" cy="1166812"/>
          </a:xfrm>
          <a:solidFill>
            <a:schemeClr val="accent1"/>
          </a:solidFill>
        </p:grpSpPr>
        <p:sp>
          <p:nvSpPr>
            <p:cNvPr id="12" name="Freeform 9"/>
            <p:cNvSpPr/>
            <p:nvPr/>
          </p:nvSpPr>
          <p:spPr bwMode="auto">
            <a:xfrm>
              <a:off x="3568700" y="3200401"/>
              <a:ext cx="15875" cy="1125538"/>
            </a:xfrm>
            <a:custGeom>
              <a:avLst/>
              <a:gdLst>
                <a:gd name="T0" fmla="*/ 2 w 4"/>
                <a:gd name="T1" fmla="*/ 299 h 299"/>
                <a:gd name="T2" fmla="*/ 0 w 4"/>
                <a:gd name="T3" fmla="*/ 297 h 299"/>
                <a:gd name="T4" fmla="*/ 0 w 4"/>
                <a:gd name="T5" fmla="*/ 2 h 299"/>
                <a:gd name="T6" fmla="*/ 2 w 4"/>
                <a:gd name="T7" fmla="*/ 0 h 299"/>
                <a:gd name="T8" fmla="*/ 4 w 4"/>
                <a:gd name="T9" fmla="*/ 2 h 299"/>
                <a:gd name="T10" fmla="*/ 4 w 4"/>
                <a:gd name="T11" fmla="*/ 297 h 299"/>
                <a:gd name="T12" fmla="*/ 2 w 4"/>
                <a:gd name="T13" fmla="*/ 299 h 299"/>
              </a:gdLst>
              <a:ahLst/>
              <a:cxnLst>
                <a:cxn ang="0">
                  <a:pos x="T0" y="T1"/>
                </a:cxn>
                <a:cxn ang="0">
                  <a:pos x="T2" y="T3"/>
                </a:cxn>
                <a:cxn ang="0">
                  <a:pos x="T4" y="T5"/>
                </a:cxn>
                <a:cxn ang="0">
                  <a:pos x="T6" y="T7"/>
                </a:cxn>
                <a:cxn ang="0">
                  <a:pos x="T8" y="T9"/>
                </a:cxn>
                <a:cxn ang="0">
                  <a:pos x="T10" y="T11"/>
                </a:cxn>
                <a:cxn ang="0">
                  <a:pos x="T12" y="T13"/>
                </a:cxn>
              </a:cxnLst>
              <a:rect l="0" t="0" r="r" b="b"/>
              <a:pathLst>
                <a:path w="4" h="299">
                  <a:moveTo>
                    <a:pt x="2" y="299"/>
                  </a:moveTo>
                  <a:cubicBezTo>
                    <a:pt x="1" y="299"/>
                    <a:pt x="0" y="298"/>
                    <a:pt x="0" y="297"/>
                  </a:cubicBezTo>
                  <a:cubicBezTo>
                    <a:pt x="0" y="2"/>
                    <a:pt x="0" y="2"/>
                    <a:pt x="0" y="2"/>
                  </a:cubicBezTo>
                  <a:cubicBezTo>
                    <a:pt x="0" y="1"/>
                    <a:pt x="1" y="0"/>
                    <a:pt x="2" y="0"/>
                  </a:cubicBezTo>
                  <a:cubicBezTo>
                    <a:pt x="3" y="0"/>
                    <a:pt x="4" y="1"/>
                    <a:pt x="4" y="2"/>
                  </a:cubicBezTo>
                  <a:cubicBezTo>
                    <a:pt x="4" y="297"/>
                    <a:pt x="4" y="297"/>
                    <a:pt x="4" y="297"/>
                  </a:cubicBezTo>
                  <a:cubicBezTo>
                    <a:pt x="4" y="298"/>
                    <a:pt x="3" y="299"/>
                    <a:pt x="2" y="2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13" name="Freeform 30"/>
            <p:cNvSpPr>
              <a:spLocks noEditPoints="1"/>
            </p:cNvSpPr>
            <p:nvPr/>
          </p:nvSpPr>
          <p:spPr bwMode="auto">
            <a:xfrm>
              <a:off x="3527425" y="4268788"/>
              <a:ext cx="98425" cy="98425"/>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0 h 26"/>
                <a:gd name="T12" fmla="*/ 6 w 26"/>
                <a:gd name="T13" fmla="*/ 13 h 26"/>
                <a:gd name="T14" fmla="*/ 13 w 26"/>
                <a:gd name="T15" fmla="*/ 6 h 26"/>
                <a:gd name="T16" fmla="*/ 20 w 26"/>
                <a:gd name="T17" fmla="*/ 13 h 26"/>
                <a:gd name="T18" fmla="*/ 13 w 26"/>
                <a:gd name="T1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3" y="20"/>
                  </a:moveTo>
                  <a:cubicBezTo>
                    <a:pt x="9" y="20"/>
                    <a:pt x="6" y="17"/>
                    <a:pt x="6" y="13"/>
                  </a:cubicBezTo>
                  <a:cubicBezTo>
                    <a:pt x="6" y="9"/>
                    <a:pt x="9" y="6"/>
                    <a:pt x="13" y="6"/>
                  </a:cubicBezTo>
                  <a:cubicBezTo>
                    <a:pt x="17" y="6"/>
                    <a:pt x="20" y="9"/>
                    <a:pt x="20" y="13"/>
                  </a:cubicBezTo>
                  <a:cubicBezTo>
                    <a:pt x="20" y="17"/>
                    <a:pt x="17"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sp>
        <p:nvSpPr>
          <p:cNvPr id="14" name="Freeform 6"/>
          <p:cNvSpPr/>
          <p:nvPr/>
        </p:nvSpPr>
        <p:spPr bwMode="auto">
          <a:xfrm>
            <a:off x="3063289" y="3079248"/>
            <a:ext cx="1980158" cy="995374"/>
          </a:xfrm>
          <a:custGeom>
            <a:avLst/>
            <a:gdLst>
              <a:gd name="T0" fmla="*/ 198 w 395"/>
              <a:gd name="T1" fmla="*/ 133 h 198"/>
              <a:gd name="T2" fmla="*/ 65 w 395"/>
              <a:gd name="T3" fmla="*/ 0 h 198"/>
              <a:gd name="T4" fmla="*/ 0 w 395"/>
              <a:gd name="T5" fmla="*/ 0 h 198"/>
              <a:gd name="T6" fmla="*/ 198 w 395"/>
              <a:gd name="T7" fmla="*/ 198 h 198"/>
              <a:gd name="T8" fmla="*/ 395 w 395"/>
              <a:gd name="T9" fmla="*/ 0 h 198"/>
              <a:gd name="T10" fmla="*/ 331 w 395"/>
              <a:gd name="T11" fmla="*/ 0 h 198"/>
              <a:gd name="T12" fmla="*/ 198 w 395"/>
              <a:gd name="T13" fmla="*/ 133 h 198"/>
            </a:gdLst>
            <a:ahLst/>
            <a:cxnLst>
              <a:cxn ang="0">
                <a:pos x="T0" y="T1"/>
              </a:cxn>
              <a:cxn ang="0">
                <a:pos x="T2" y="T3"/>
              </a:cxn>
              <a:cxn ang="0">
                <a:pos x="T4" y="T5"/>
              </a:cxn>
              <a:cxn ang="0">
                <a:pos x="T6" y="T7"/>
              </a:cxn>
              <a:cxn ang="0">
                <a:pos x="T8" y="T9"/>
              </a:cxn>
              <a:cxn ang="0">
                <a:pos x="T10" y="T11"/>
              </a:cxn>
              <a:cxn ang="0">
                <a:pos x="T12" y="T13"/>
              </a:cxn>
            </a:cxnLst>
            <a:rect l="0" t="0" r="r" b="b"/>
            <a:pathLst>
              <a:path w="395" h="198">
                <a:moveTo>
                  <a:pt x="198" y="133"/>
                </a:moveTo>
                <a:cubicBezTo>
                  <a:pt x="124" y="133"/>
                  <a:pt x="65" y="73"/>
                  <a:pt x="65" y="0"/>
                </a:cubicBezTo>
                <a:cubicBezTo>
                  <a:pt x="0" y="0"/>
                  <a:pt x="0" y="0"/>
                  <a:pt x="0" y="0"/>
                </a:cubicBezTo>
                <a:cubicBezTo>
                  <a:pt x="0" y="109"/>
                  <a:pt x="88" y="198"/>
                  <a:pt x="198" y="198"/>
                </a:cubicBezTo>
                <a:cubicBezTo>
                  <a:pt x="307" y="198"/>
                  <a:pt x="395" y="109"/>
                  <a:pt x="395" y="0"/>
                </a:cubicBezTo>
                <a:cubicBezTo>
                  <a:pt x="331" y="0"/>
                  <a:pt x="331" y="0"/>
                  <a:pt x="331" y="0"/>
                </a:cubicBezTo>
                <a:cubicBezTo>
                  <a:pt x="331" y="73"/>
                  <a:pt x="271" y="133"/>
                  <a:pt x="198" y="133"/>
                </a:cubicBezTo>
                <a:close/>
              </a:path>
            </a:pathLst>
          </a:custGeom>
          <a:solidFill>
            <a:schemeClr val="accent1">
              <a:lumMod val="40000"/>
              <a:lumOff val="60000"/>
            </a:schemeClr>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15" name="Freeform 5"/>
          <p:cNvSpPr/>
          <p:nvPr/>
        </p:nvSpPr>
        <p:spPr bwMode="auto">
          <a:xfrm>
            <a:off x="5109099" y="3079248"/>
            <a:ext cx="1980158" cy="995374"/>
          </a:xfrm>
          <a:custGeom>
            <a:avLst/>
            <a:gdLst>
              <a:gd name="T0" fmla="*/ 198 w 395"/>
              <a:gd name="T1" fmla="*/ 133 h 198"/>
              <a:gd name="T2" fmla="*/ 65 w 395"/>
              <a:gd name="T3" fmla="*/ 0 h 198"/>
              <a:gd name="T4" fmla="*/ 0 w 395"/>
              <a:gd name="T5" fmla="*/ 0 h 198"/>
              <a:gd name="T6" fmla="*/ 198 w 395"/>
              <a:gd name="T7" fmla="*/ 198 h 198"/>
              <a:gd name="T8" fmla="*/ 395 w 395"/>
              <a:gd name="T9" fmla="*/ 0 h 198"/>
              <a:gd name="T10" fmla="*/ 331 w 395"/>
              <a:gd name="T11" fmla="*/ 0 h 198"/>
              <a:gd name="T12" fmla="*/ 198 w 395"/>
              <a:gd name="T13" fmla="*/ 133 h 198"/>
            </a:gdLst>
            <a:ahLst/>
            <a:cxnLst>
              <a:cxn ang="0">
                <a:pos x="T0" y="T1"/>
              </a:cxn>
              <a:cxn ang="0">
                <a:pos x="T2" y="T3"/>
              </a:cxn>
              <a:cxn ang="0">
                <a:pos x="T4" y="T5"/>
              </a:cxn>
              <a:cxn ang="0">
                <a:pos x="T6" y="T7"/>
              </a:cxn>
              <a:cxn ang="0">
                <a:pos x="T8" y="T9"/>
              </a:cxn>
              <a:cxn ang="0">
                <a:pos x="T10" y="T11"/>
              </a:cxn>
              <a:cxn ang="0">
                <a:pos x="T12" y="T13"/>
              </a:cxn>
            </a:cxnLst>
            <a:rect l="0" t="0" r="r" b="b"/>
            <a:pathLst>
              <a:path w="395" h="198">
                <a:moveTo>
                  <a:pt x="198" y="133"/>
                </a:moveTo>
                <a:cubicBezTo>
                  <a:pt x="124" y="133"/>
                  <a:pt x="65" y="73"/>
                  <a:pt x="65" y="0"/>
                </a:cubicBezTo>
                <a:cubicBezTo>
                  <a:pt x="0" y="0"/>
                  <a:pt x="0" y="0"/>
                  <a:pt x="0" y="0"/>
                </a:cubicBezTo>
                <a:cubicBezTo>
                  <a:pt x="0" y="109"/>
                  <a:pt x="88" y="198"/>
                  <a:pt x="198" y="198"/>
                </a:cubicBezTo>
                <a:cubicBezTo>
                  <a:pt x="307" y="198"/>
                  <a:pt x="395" y="109"/>
                  <a:pt x="395" y="0"/>
                </a:cubicBezTo>
                <a:cubicBezTo>
                  <a:pt x="331" y="0"/>
                  <a:pt x="331" y="0"/>
                  <a:pt x="331" y="0"/>
                </a:cubicBezTo>
                <a:cubicBezTo>
                  <a:pt x="331" y="73"/>
                  <a:pt x="271" y="133"/>
                  <a:pt x="198" y="133"/>
                </a:cubicBezTo>
                <a:close/>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16" name="Freeform 7"/>
          <p:cNvSpPr/>
          <p:nvPr/>
        </p:nvSpPr>
        <p:spPr bwMode="auto">
          <a:xfrm>
            <a:off x="7152790" y="3079248"/>
            <a:ext cx="1980158" cy="995374"/>
          </a:xfrm>
          <a:custGeom>
            <a:avLst/>
            <a:gdLst>
              <a:gd name="T0" fmla="*/ 198 w 395"/>
              <a:gd name="T1" fmla="*/ 133 h 198"/>
              <a:gd name="T2" fmla="*/ 65 w 395"/>
              <a:gd name="T3" fmla="*/ 0 h 198"/>
              <a:gd name="T4" fmla="*/ 0 w 395"/>
              <a:gd name="T5" fmla="*/ 0 h 198"/>
              <a:gd name="T6" fmla="*/ 198 w 395"/>
              <a:gd name="T7" fmla="*/ 198 h 198"/>
              <a:gd name="T8" fmla="*/ 395 w 395"/>
              <a:gd name="T9" fmla="*/ 0 h 198"/>
              <a:gd name="T10" fmla="*/ 331 w 395"/>
              <a:gd name="T11" fmla="*/ 0 h 198"/>
              <a:gd name="T12" fmla="*/ 198 w 395"/>
              <a:gd name="T13" fmla="*/ 133 h 198"/>
            </a:gdLst>
            <a:ahLst/>
            <a:cxnLst>
              <a:cxn ang="0">
                <a:pos x="T0" y="T1"/>
              </a:cxn>
              <a:cxn ang="0">
                <a:pos x="T2" y="T3"/>
              </a:cxn>
              <a:cxn ang="0">
                <a:pos x="T4" y="T5"/>
              </a:cxn>
              <a:cxn ang="0">
                <a:pos x="T6" y="T7"/>
              </a:cxn>
              <a:cxn ang="0">
                <a:pos x="T8" y="T9"/>
              </a:cxn>
              <a:cxn ang="0">
                <a:pos x="T10" y="T11"/>
              </a:cxn>
              <a:cxn ang="0">
                <a:pos x="T12" y="T13"/>
              </a:cxn>
            </a:cxnLst>
            <a:rect l="0" t="0" r="r" b="b"/>
            <a:pathLst>
              <a:path w="395" h="198">
                <a:moveTo>
                  <a:pt x="198" y="133"/>
                </a:moveTo>
                <a:cubicBezTo>
                  <a:pt x="124" y="133"/>
                  <a:pt x="65" y="73"/>
                  <a:pt x="65" y="0"/>
                </a:cubicBezTo>
                <a:cubicBezTo>
                  <a:pt x="0" y="0"/>
                  <a:pt x="0" y="0"/>
                  <a:pt x="0" y="0"/>
                </a:cubicBezTo>
                <a:cubicBezTo>
                  <a:pt x="0" y="109"/>
                  <a:pt x="88" y="198"/>
                  <a:pt x="198" y="198"/>
                </a:cubicBezTo>
                <a:cubicBezTo>
                  <a:pt x="307" y="198"/>
                  <a:pt x="395" y="109"/>
                  <a:pt x="395" y="0"/>
                </a:cubicBezTo>
                <a:cubicBezTo>
                  <a:pt x="331" y="0"/>
                  <a:pt x="331" y="0"/>
                  <a:pt x="331" y="0"/>
                </a:cubicBezTo>
                <a:cubicBezTo>
                  <a:pt x="331" y="73"/>
                  <a:pt x="271" y="133"/>
                  <a:pt x="198" y="133"/>
                </a:cubicBez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17" name="Freeform 8"/>
          <p:cNvSpPr/>
          <p:nvPr/>
        </p:nvSpPr>
        <p:spPr bwMode="auto">
          <a:xfrm>
            <a:off x="2180068" y="4707849"/>
            <a:ext cx="7845057" cy="49690"/>
          </a:xfrm>
          <a:custGeom>
            <a:avLst/>
            <a:gdLst>
              <a:gd name="T0" fmla="*/ 1521 w 1521"/>
              <a:gd name="T1" fmla="*/ 7 h 14"/>
              <a:gd name="T2" fmla="*/ 1515 w 1521"/>
              <a:gd name="T3" fmla="*/ 14 h 14"/>
              <a:gd name="T4" fmla="*/ 7 w 1521"/>
              <a:gd name="T5" fmla="*/ 14 h 14"/>
              <a:gd name="T6" fmla="*/ 0 w 1521"/>
              <a:gd name="T7" fmla="*/ 7 h 14"/>
              <a:gd name="T8" fmla="*/ 7 w 1521"/>
              <a:gd name="T9" fmla="*/ 0 h 14"/>
              <a:gd name="T10" fmla="*/ 1515 w 1521"/>
              <a:gd name="T11" fmla="*/ 0 h 14"/>
              <a:gd name="T12" fmla="*/ 1521 w 1521"/>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521" h="14">
                <a:moveTo>
                  <a:pt x="1521" y="7"/>
                </a:moveTo>
                <a:cubicBezTo>
                  <a:pt x="1521" y="11"/>
                  <a:pt x="1518" y="14"/>
                  <a:pt x="1515" y="14"/>
                </a:cubicBezTo>
                <a:cubicBezTo>
                  <a:pt x="7" y="14"/>
                  <a:pt x="7" y="14"/>
                  <a:pt x="7" y="14"/>
                </a:cubicBezTo>
                <a:cubicBezTo>
                  <a:pt x="3" y="14"/>
                  <a:pt x="0" y="11"/>
                  <a:pt x="0" y="7"/>
                </a:cubicBezTo>
                <a:cubicBezTo>
                  <a:pt x="0" y="3"/>
                  <a:pt x="3" y="0"/>
                  <a:pt x="7" y="0"/>
                </a:cubicBezTo>
                <a:cubicBezTo>
                  <a:pt x="1515" y="0"/>
                  <a:pt x="1515" y="0"/>
                  <a:pt x="1515" y="0"/>
                </a:cubicBezTo>
                <a:cubicBezTo>
                  <a:pt x="1518" y="0"/>
                  <a:pt x="1521" y="3"/>
                  <a:pt x="1521" y="7"/>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nvGrpSpPr>
          <p:cNvPr id="18" name="Group 18"/>
          <p:cNvGrpSpPr/>
          <p:nvPr/>
        </p:nvGrpSpPr>
        <p:grpSpPr>
          <a:xfrm>
            <a:off x="8135456" y="1584070"/>
            <a:ext cx="1986511" cy="1984394"/>
            <a:chOff x="7378700" y="1951038"/>
            <a:chExt cx="1489075" cy="1487488"/>
          </a:xfrm>
        </p:grpSpPr>
        <p:sp>
          <p:nvSpPr>
            <p:cNvPr id="19" name="Oval 16"/>
            <p:cNvSpPr>
              <a:spLocks noChangeArrowheads="1"/>
            </p:cNvSpPr>
            <p:nvPr/>
          </p:nvSpPr>
          <p:spPr bwMode="auto">
            <a:xfrm>
              <a:off x="7378700" y="1951038"/>
              <a:ext cx="1489075" cy="1487488"/>
            </a:xfrm>
            <a:prstGeom prst="ellipse">
              <a:avLst/>
            </a:prstGeom>
            <a:solidFill>
              <a:schemeClr val="accent1"/>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20" name="Oval 17"/>
            <p:cNvSpPr>
              <a:spLocks noChangeArrowheads="1"/>
            </p:cNvSpPr>
            <p:nvPr/>
          </p:nvSpPr>
          <p:spPr bwMode="auto">
            <a:xfrm>
              <a:off x="7631113" y="2203133"/>
              <a:ext cx="1000125" cy="998538"/>
            </a:xfrm>
            <a:prstGeom prst="ellipse">
              <a:avLst/>
            </a:prstGeom>
            <a:solidFill>
              <a:schemeClr val="bg1"/>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grpSp>
        <p:nvGrpSpPr>
          <p:cNvPr id="21" name="Group 21"/>
          <p:cNvGrpSpPr/>
          <p:nvPr/>
        </p:nvGrpSpPr>
        <p:grpSpPr>
          <a:xfrm>
            <a:off x="6117179" y="1584070"/>
            <a:ext cx="2304183" cy="1984394"/>
            <a:chOff x="5865813" y="1951038"/>
            <a:chExt cx="1727200" cy="1487488"/>
          </a:xfrm>
        </p:grpSpPr>
        <p:sp>
          <p:nvSpPr>
            <p:cNvPr id="22" name="Freeform 15"/>
            <p:cNvSpPr>
              <a:spLocks noEditPoints="1"/>
            </p:cNvSpPr>
            <p:nvPr/>
          </p:nvSpPr>
          <p:spPr bwMode="auto">
            <a:xfrm>
              <a:off x="5865813" y="1951038"/>
              <a:ext cx="1487488" cy="1487488"/>
            </a:xfrm>
            <a:custGeom>
              <a:avLst/>
              <a:gdLst>
                <a:gd name="T0" fmla="*/ 198 w 396"/>
                <a:gd name="T1" fmla="*/ 0 h 395"/>
                <a:gd name="T2" fmla="*/ 0 w 396"/>
                <a:gd name="T3" fmla="*/ 198 h 395"/>
                <a:gd name="T4" fmla="*/ 198 w 396"/>
                <a:gd name="T5" fmla="*/ 395 h 395"/>
                <a:gd name="T6" fmla="*/ 396 w 396"/>
                <a:gd name="T7" fmla="*/ 198 h 395"/>
                <a:gd name="T8" fmla="*/ 198 w 396"/>
                <a:gd name="T9" fmla="*/ 0 h 395"/>
                <a:gd name="T10" fmla="*/ 198 w 396"/>
                <a:gd name="T11" fmla="*/ 331 h 395"/>
                <a:gd name="T12" fmla="*/ 65 w 396"/>
                <a:gd name="T13" fmla="*/ 198 h 395"/>
                <a:gd name="T14" fmla="*/ 198 w 396"/>
                <a:gd name="T15" fmla="*/ 65 h 395"/>
                <a:gd name="T16" fmla="*/ 331 w 396"/>
                <a:gd name="T17" fmla="*/ 198 h 395"/>
                <a:gd name="T18" fmla="*/ 198 w 396"/>
                <a:gd name="T19" fmla="*/ 33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5">
                  <a:moveTo>
                    <a:pt x="198" y="0"/>
                  </a:moveTo>
                  <a:cubicBezTo>
                    <a:pt x="89" y="0"/>
                    <a:pt x="0" y="88"/>
                    <a:pt x="0" y="198"/>
                  </a:cubicBezTo>
                  <a:cubicBezTo>
                    <a:pt x="0" y="307"/>
                    <a:pt x="89" y="395"/>
                    <a:pt x="198" y="395"/>
                  </a:cubicBezTo>
                  <a:cubicBezTo>
                    <a:pt x="307" y="395"/>
                    <a:pt x="396" y="307"/>
                    <a:pt x="396" y="198"/>
                  </a:cubicBezTo>
                  <a:cubicBezTo>
                    <a:pt x="396" y="88"/>
                    <a:pt x="307" y="0"/>
                    <a:pt x="198" y="0"/>
                  </a:cubicBezTo>
                  <a:close/>
                  <a:moveTo>
                    <a:pt x="198" y="331"/>
                  </a:moveTo>
                  <a:cubicBezTo>
                    <a:pt x="124" y="331"/>
                    <a:pt x="65" y="271"/>
                    <a:pt x="65" y="198"/>
                  </a:cubicBezTo>
                  <a:cubicBezTo>
                    <a:pt x="65" y="124"/>
                    <a:pt x="124" y="65"/>
                    <a:pt x="198" y="65"/>
                  </a:cubicBezTo>
                  <a:cubicBezTo>
                    <a:pt x="271" y="65"/>
                    <a:pt x="331" y="124"/>
                    <a:pt x="331" y="198"/>
                  </a:cubicBezTo>
                  <a:cubicBezTo>
                    <a:pt x="331" y="271"/>
                    <a:pt x="271" y="331"/>
                    <a:pt x="198" y="331"/>
                  </a:cubicBezTo>
                  <a:close/>
                </a:path>
              </a:pathLst>
            </a:custGeom>
            <a:solidFill>
              <a:schemeClr val="accent3"/>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23" name="Freeform 20"/>
            <p:cNvSpPr/>
            <p:nvPr/>
          </p:nvSpPr>
          <p:spPr bwMode="auto">
            <a:xfrm>
              <a:off x="7037388" y="2554288"/>
              <a:ext cx="555625" cy="282575"/>
            </a:xfrm>
            <a:custGeom>
              <a:avLst/>
              <a:gdLst>
                <a:gd name="T0" fmla="*/ 298 w 350"/>
                <a:gd name="T1" fmla="*/ 178 h 178"/>
                <a:gd name="T2" fmla="*/ 0 w 350"/>
                <a:gd name="T3" fmla="*/ 178 h 178"/>
                <a:gd name="T4" fmla="*/ 0 w 350"/>
                <a:gd name="T5" fmla="*/ 0 h 178"/>
                <a:gd name="T6" fmla="*/ 298 w 350"/>
                <a:gd name="T7" fmla="*/ 0 h 178"/>
                <a:gd name="T8" fmla="*/ 350 w 350"/>
                <a:gd name="T9" fmla="*/ 90 h 178"/>
                <a:gd name="T10" fmla="*/ 298 w 350"/>
                <a:gd name="T11" fmla="*/ 178 h 178"/>
              </a:gdLst>
              <a:ahLst/>
              <a:cxnLst>
                <a:cxn ang="0">
                  <a:pos x="T0" y="T1"/>
                </a:cxn>
                <a:cxn ang="0">
                  <a:pos x="T2" y="T3"/>
                </a:cxn>
                <a:cxn ang="0">
                  <a:pos x="T4" y="T5"/>
                </a:cxn>
                <a:cxn ang="0">
                  <a:pos x="T6" y="T7"/>
                </a:cxn>
                <a:cxn ang="0">
                  <a:pos x="T8" y="T9"/>
                </a:cxn>
                <a:cxn ang="0">
                  <a:pos x="T10" y="T11"/>
                </a:cxn>
              </a:cxnLst>
              <a:rect l="0" t="0" r="r" b="b"/>
              <a:pathLst>
                <a:path w="350" h="178">
                  <a:moveTo>
                    <a:pt x="298" y="178"/>
                  </a:moveTo>
                  <a:lnTo>
                    <a:pt x="0" y="178"/>
                  </a:lnTo>
                  <a:lnTo>
                    <a:pt x="0" y="0"/>
                  </a:lnTo>
                  <a:lnTo>
                    <a:pt x="298" y="0"/>
                  </a:lnTo>
                  <a:lnTo>
                    <a:pt x="350" y="90"/>
                  </a:lnTo>
                  <a:lnTo>
                    <a:pt x="298" y="178"/>
                  </a:lnTo>
                  <a:close/>
                </a:path>
              </a:pathLst>
            </a:custGeom>
            <a:solidFill>
              <a:schemeClr val="accent3"/>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24" name="Oval 23"/>
            <p:cNvSpPr>
              <a:spLocks noChangeArrowheads="1"/>
            </p:cNvSpPr>
            <p:nvPr/>
          </p:nvSpPr>
          <p:spPr bwMode="auto">
            <a:xfrm>
              <a:off x="6113463" y="2203133"/>
              <a:ext cx="998538" cy="998538"/>
            </a:xfrm>
            <a:prstGeom prst="ellipse">
              <a:avLst/>
            </a:prstGeom>
            <a:solidFill>
              <a:schemeClr val="bg1"/>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grpSp>
        <p:nvGrpSpPr>
          <p:cNvPr id="25" name="Group 25"/>
          <p:cNvGrpSpPr/>
          <p:nvPr/>
        </p:nvGrpSpPr>
        <p:grpSpPr>
          <a:xfrm>
            <a:off x="4096783" y="1584070"/>
            <a:ext cx="2299947" cy="1984394"/>
            <a:chOff x="4351338" y="1951038"/>
            <a:chExt cx="1724025" cy="1487488"/>
          </a:xfrm>
        </p:grpSpPr>
        <p:sp>
          <p:nvSpPr>
            <p:cNvPr id="26" name="Freeform 14"/>
            <p:cNvSpPr>
              <a:spLocks noEditPoints="1"/>
            </p:cNvSpPr>
            <p:nvPr/>
          </p:nvSpPr>
          <p:spPr bwMode="auto">
            <a:xfrm>
              <a:off x="4351338" y="1951038"/>
              <a:ext cx="1487488" cy="1487488"/>
            </a:xfrm>
            <a:custGeom>
              <a:avLst/>
              <a:gdLst>
                <a:gd name="T0" fmla="*/ 198 w 396"/>
                <a:gd name="T1" fmla="*/ 0 h 395"/>
                <a:gd name="T2" fmla="*/ 0 w 396"/>
                <a:gd name="T3" fmla="*/ 198 h 395"/>
                <a:gd name="T4" fmla="*/ 198 w 396"/>
                <a:gd name="T5" fmla="*/ 395 h 395"/>
                <a:gd name="T6" fmla="*/ 396 w 396"/>
                <a:gd name="T7" fmla="*/ 198 h 395"/>
                <a:gd name="T8" fmla="*/ 198 w 396"/>
                <a:gd name="T9" fmla="*/ 0 h 395"/>
                <a:gd name="T10" fmla="*/ 198 w 396"/>
                <a:gd name="T11" fmla="*/ 331 h 395"/>
                <a:gd name="T12" fmla="*/ 65 w 396"/>
                <a:gd name="T13" fmla="*/ 198 h 395"/>
                <a:gd name="T14" fmla="*/ 198 w 396"/>
                <a:gd name="T15" fmla="*/ 65 h 395"/>
                <a:gd name="T16" fmla="*/ 331 w 396"/>
                <a:gd name="T17" fmla="*/ 198 h 395"/>
                <a:gd name="T18" fmla="*/ 198 w 396"/>
                <a:gd name="T19" fmla="*/ 33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5">
                  <a:moveTo>
                    <a:pt x="198" y="0"/>
                  </a:moveTo>
                  <a:cubicBezTo>
                    <a:pt x="89" y="0"/>
                    <a:pt x="0" y="88"/>
                    <a:pt x="0" y="198"/>
                  </a:cubicBezTo>
                  <a:cubicBezTo>
                    <a:pt x="0" y="307"/>
                    <a:pt x="89" y="395"/>
                    <a:pt x="198" y="395"/>
                  </a:cubicBezTo>
                  <a:cubicBezTo>
                    <a:pt x="307" y="395"/>
                    <a:pt x="396" y="307"/>
                    <a:pt x="396" y="198"/>
                  </a:cubicBezTo>
                  <a:cubicBezTo>
                    <a:pt x="396" y="88"/>
                    <a:pt x="307" y="0"/>
                    <a:pt x="198" y="0"/>
                  </a:cubicBezTo>
                  <a:close/>
                  <a:moveTo>
                    <a:pt x="198" y="331"/>
                  </a:moveTo>
                  <a:cubicBezTo>
                    <a:pt x="125" y="331"/>
                    <a:pt x="65" y="271"/>
                    <a:pt x="65" y="198"/>
                  </a:cubicBezTo>
                  <a:cubicBezTo>
                    <a:pt x="65" y="124"/>
                    <a:pt x="125" y="65"/>
                    <a:pt x="198" y="65"/>
                  </a:cubicBezTo>
                  <a:cubicBezTo>
                    <a:pt x="271" y="65"/>
                    <a:pt x="331" y="124"/>
                    <a:pt x="331" y="198"/>
                  </a:cubicBezTo>
                  <a:cubicBezTo>
                    <a:pt x="331" y="271"/>
                    <a:pt x="271" y="331"/>
                    <a:pt x="198" y="331"/>
                  </a:cubicBezTo>
                  <a:close/>
                </a:path>
              </a:pathLst>
            </a:custGeom>
            <a:solidFill>
              <a:schemeClr val="accent2"/>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27" name="Freeform 19"/>
            <p:cNvSpPr/>
            <p:nvPr/>
          </p:nvSpPr>
          <p:spPr bwMode="auto">
            <a:xfrm>
              <a:off x="5519738" y="2554288"/>
              <a:ext cx="555625" cy="282575"/>
            </a:xfrm>
            <a:custGeom>
              <a:avLst/>
              <a:gdLst>
                <a:gd name="T0" fmla="*/ 298 w 350"/>
                <a:gd name="T1" fmla="*/ 178 h 178"/>
                <a:gd name="T2" fmla="*/ 0 w 350"/>
                <a:gd name="T3" fmla="*/ 178 h 178"/>
                <a:gd name="T4" fmla="*/ 0 w 350"/>
                <a:gd name="T5" fmla="*/ 0 h 178"/>
                <a:gd name="T6" fmla="*/ 298 w 350"/>
                <a:gd name="T7" fmla="*/ 0 h 178"/>
                <a:gd name="T8" fmla="*/ 350 w 350"/>
                <a:gd name="T9" fmla="*/ 90 h 178"/>
                <a:gd name="T10" fmla="*/ 298 w 350"/>
                <a:gd name="T11" fmla="*/ 178 h 178"/>
              </a:gdLst>
              <a:ahLst/>
              <a:cxnLst>
                <a:cxn ang="0">
                  <a:pos x="T0" y="T1"/>
                </a:cxn>
                <a:cxn ang="0">
                  <a:pos x="T2" y="T3"/>
                </a:cxn>
                <a:cxn ang="0">
                  <a:pos x="T4" y="T5"/>
                </a:cxn>
                <a:cxn ang="0">
                  <a:pos x="T6" y="T7"/>
                </a:cxn>
                <a:cxn ang="0">
                  <a:pos x="T8" y="T9"/>
                </a:cxn>
                <a:cxn ang="0">
                  <a:pos x="T10" y="T11"/>
                </a:cxn>
              </a:cxnLst>
              <a:rect l="0" t="0" r="r" b="b"/>
              <a:pathLst>
                <a:path w="350" h="178">
                  <a:moveTo>
                    <a:pt x="298" y="178"/>
                  </a:moveTo>
                  <a:lnTo>
                    <a:pt x="0" y="178"/>
                  </a:lnTo>
                  <a:lnTo>
                    <a:pt x="0" y="0"/>
                  </a:lnTo>
                  <a:lnTo>
                    <a:pt x="298" y="0"/>
                  </a:lnTo>
                  <a:lnTo>
                    <a:pt x="350" y="90"/>
                  </a:lnTo>
                  <a:lnTo>
                    <a:pt x="298" y="178"/>
                  </a:lnTo>
                  <a:close/>
                </a:path>
              </a:pathLst>
            </a:custGeom>
            <a:solidFill>
              <a:schemeClr val="accent2"/>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28" name="Oval 22"/>
            <p:cNvSpPr>
              <a:spLocks noChangeArrowheads="1"/>
            </p:cNvSpPr>
            <p:nvPr/>
          </p:nvSpPr>
          <p:spPr bwMode="auto">
            <a:xfrm>
              <a:off x="4595813" y="2203133"/>
              <a:ext cx="998538" cy="998538"/>
            </a:xfrm>
            <a:prstGeom prst="ellipse">
              <a:avLst/>
            </a:prstGeom>
            <a:solidFill>
              <a:schemeClr val="bg1"/>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sp>
        <p:nvSpPr>
          <p:cNvPr id="29" name="Freeform 34"/>
          <p:cNvSpPr>
            <a:spLocks noEditPoints="1"/>
          </p:cNvSpPr>
          <p:nvPr/>
        </p:nvSpPr>
        <p:spPr bwMode="auto">
          <a:xfrm>
            <a:off x="4819027" y="2334026"/>
            <a:ext cx="529316" cy="534888"/>
          </a:xfrm>
          <a:custGeom>
            <a:avLst/>
            <a:gdLst>
              <a:gd name="T0" fmla="*/ 75 w 80"/>
              <a:gd name="T1" fmla="*/ 29 h 81"/>
              <a:gd name="T2" fmla="*/ 73 w 80"/>
              <a:gd name="T3" fmla="*/ 24 h 81"/>
              <a:gd name="T4" fmla="*/ 69 w 80"/>
              <a:gd name="T5" fmla="*/ 12 h 81"/>
              <a:gd name="T6" fmla="*/ 57 w 80"/>
              <a:gd name="T7" fmla="*/ 8 h 81"/>
              <a:gd name="T8" fmla="*/ 51 w 80"/>
              <a:gd name="T9" fmla="*/ 5 h 81"/>
              <a:gd name="T10" fmla="*/ 40 w 80"/>
              <a:gd name="T11" fmla="*/ 0 h 81"/>
              <a:gd name="T12" fmla="*/ 29 w 80"/>
              <a:gd name="T13" fmla="*/ 5 h 81"/>
              <a:gd name="T14" fmla="*/ 23 w 80"/>
              <a:gd name="T15" fmla="*/ 8 h 81"/>
              <a:gd name="T16" fmla="*/ 11 w 80"/>
              <a:gd name="T17" fmla="*/ 12 h 81"/>
              <a:gd name="T18" fmla="*/ 7 w 80"/>
              <a:gd name="T19" fmla="*/ 24 h 81"/>
              <a:gd name="T20" fmla="*/ 5 w 80"/>
              <a:gd name="T21" fmla="*/ 29 h 81"/>
              <a:gd name="T22" fmla="*/ 0 w 80"/>
              <a:gd name="T23" fmla="*/ 41 h 81"/>
              <a:gd name="T24" fmla="*/ 5 w 80"/>
              <a:gd name="T25" fmla="*/ 52 h 81"/>
              <a:gd name="T26" fmla="*/ 7 w 80"/>
              <a:gd name="T27" fmla="*/ 58 h 81"/>
              <a:gd name="T28" fmla="*/ 11 w 80"/>
              <a:gd name="T29" fmla="*/ 69 h 81"/>
              <a:gd name="T30" fmla="*/ 23 w 80"/>
              <a:gd name="T31" fmla="*/ 73 h 81"/>
              <a:gd name="T32" fmla="*/ 29 w 80"/>
              <a:gd name="T33" fmla="*/ 76 h 81"/>
              <a:gd name="T34" fmla="*/ 40 w 80"/>
              <a:gd name="T35" fmla="*/ 81 h 81"/>
              <a:gd name="T36" fmla="*/ 51 w 80"/>
              <a:gd name="T37" fmla="*/ 76 h 81"/>
              <a:gd name="T38" fmla="*/ 57 w 80"/>
              <a:gd name="T39" fmla="*/ 73 h 81"/>
              <a:gd name="T40" fmla="*/ 69 w 80"/>
              <a:gd name="T41" fmla="*/ 69 h 81"/>
              <a:gd name="T42" fmla="*/ 73 w 80"/>
              <a:gd name="T43" fmla="*/ 58 h 81"/>
              <a:gd name="T44" fmla="*/ 75 w 80"/>
              <a:gd name="T45" fmla="*/ 52 h 81"/>
              <a:gd name="T46" fmla="*/ 80 w 80"/>
              <a:gd name="T47" fmla="*/ 41 h 81"/>
              <a:gd name="T48" fmla="*/ 75 w 80"/>
              <a:gd name="T49" fmla="*/ 29 h 81"/>
              <a:gd name="T50" fmla="*/ 40 w 80"/>
              <a:gd name="T51" fmla="*/ 53 h 81"/>
              <a:gd name="T52" fmla="*/ 28 w 80"/>
              <a:gd name="T53" fmla="*/ 41 h 81"/>
              <a:gd name="T54" fmla="*/ 40 w 80"/>
              <a:gd name="T55" fmla="*/ 28 h 81"/>
              <a:gd name="T56" fmla="*/ 52 w 80"/>
              <a:gd name="T57" fmla="*/ 41 h 81"/>
              <a:gd name="T58" fmla="*/ 40 w 80"/>
              <a:gd name="T59"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 h="81">
                <a:moveTo>
                  <a:pt x="75" y="29"/>
                </a:moveTo>
                <a:cubicBezTo>
                  <a:pt x="72" y="29"/>
                  <a:pt x="71" y="26"/>
                  <a:pt x="73" y="24"/>
                </a:cubicBezTo>
                <a:cubicBezTo>
                  <a:pt x="74" y="21"/>
                  <a:pt x="72" y="16"/>
                  <a:pt x="69" y="12"/>
                </a:cubicBezTo>
                <a:cubicBezTo>
                  <a:pt x="65" y="8"/>
                  <a:pt x="60" y="6"/>
                  <a:pt x="57" y="8"/>
                </a:cubicBezTo>
                <a:cubicBezTo>
                  <a:pt x="54" y="9"/>
                  <a:pt x="52" y="8"/>
                  <a:pt x="51" y="5"/>
                </a:cubicBezTo>
                <a:cubicBezTo>
                  <a:pt x="50" y="3"/>
                  <a:pt x="45" y="0"/>
                  <a:pt x="40" y="0"/>
                </a:cubicBezTo>
                <a:cubicBezTo>
                  <a:pt x="35" y="0"/>
                  <a:pt x="30" y="3"/>
                  <a:pt x="29" y="5"/>
                </a:cubicBezTo>
                <a:cubicBezTo>
                  <a:pt x="28" y="8"/>
                  <a:pt x="26" y="9"/>
                  <a:pt x="23" y="8"/>
                </a:cubicBezTo>
                <a:cubicBezTo>
                  <a:pt x="20" y="6"/>
                  <a:pt x="15" y="8"/>
                  <a:pt x="11" y="12"/>
                </a:cubicBezTo>
                <a:cubicBezTo>
                  <a:pt x="8" y="16"/>
                  <a:pt x="6" y="21"/>
                  <a:pt x="7" y="24"/>
                </a:cubicBezTo>
                <a:cubicBezTo>
                  <a:pt x="9" y="26"/>
                  <a:pt x="8" y="29"/>
                  <a:pt x="5" y="29"/>
                </a:cubicBezTo>
                <a:cubicBezTo>
                  <a:pt x="2" y="30"/>
                  <a:pt x="0" y="35"/>
                  <a:pt x="0" y="41"/>
                </a:cubicBezTo>
                <a:cubicBezTo>
                  <a:pt x="0" y="46"/>
                  <a:pt x="2" y="51"/>
                  <a:pt x="5" y="52"/>
                </a:cubicBezTo>
                <a:cubicBezTo>
                  <a:pt x="8" y="52"/>
                  <a:pt x="9" y="55"/>
                  <a:pt x="7" y="58"/>
                </a:cubicBezTo>
                <a:cubicBezTo>
                  <a:pt x="6" y="60"/>
                  <a:pt x="8" y="65"/>
                  <a:pt x="11" y="69"/>
                </a:cubicBezTo>
                <a:cubicBezTo>
                  <a:pt x="15" y="73"/>
                  <a:pt x="20" y="75"/>
                  <a:pt x="23" y="73"/>
                </a:cubicBezTo>
                <a:cubicBezTo>
                  <a:pt x="26" y="72"/>
                  <a:pt x="28" y="73"/>
                  <a:pt x="29" y="76"/>
                </a:cubicBezTo>
                <a:cubicBezTo>
                  <a:pt x="30" y="79"/>
                  <a:pt x="35" y="81"/>
                  <a:pt x="40" y="81"/>
                </a:cubicBezTo>
                <a:cubicBezTo>
                  <a:pt x="45" y="81"/>
                  <a:pt x="50" y="79"/>
                  <a:pt x="51" y="76"/>
                </a:cubicBezTo>
                <a:cubicBezTo>
                  <a:pt x="52" y="73"/>
                  <a:pt x="54" y="72"/>
                  <a:pt x="57" y="73"/>
                </a:cubicBezTo>
                <a:cubicBezTo>
                  <a:pt x="60" y="75"/>
                  <a:pt x="65" y="73"/>
                  <a:pt x="69" y="69"/>
                </a:cubicBezTo>
                <a:cubicBezTo>
                  <a:pt x="72" y="65"/>
                  <a:pt x="74" y="60"/>
                  <a:pt x="73" y="58"/>
                </a:cubicBezTo>
                <a:cubicBezTo>
                  <a:pt x="71" y="55"/>
                  <a:pt x="72" y="52"/>
                  <a:pt x="75" y="52"/>
                </a:cubicBezTo>
                <a:cubicBezTo>
                  <a:pt x="78" y="51"/>
                  <a:pt x="80" y="46"/>
                  <a:pt x="80" y="41"/>
                </a:cubicBezTo>
                <a:cubicBezTo>
                  <a:pt x="80" y="35"/>
                  <a:pt x="78" y="30"/>
                  <a:pt x="75" y="29"/>
                </a:cubicBezTo>
                <a:close/>
                <a:moveTo>
                  <a:pt x="40" y="53"/>
                </a:moveTo>
                <a:cubicBezTo>
                  <a:pt x="33" y="53"/>
                  <a:pt x="28" y="47"/>
                  <a:pt x="28" y="41"/>
                </a:cubicBezTo>
                <a:cubicBezTo>
                  <a:pt x="28" y="34"/>
                  <a:pt x="33" y="28"/>
                  <a:pt x="40" y="28"/>
                </a:cubicBezTo>
                <a:cubicBezTo>
                  <a:pt x="47" y="28"/>
                  <a:pt x="52" y="34"/>
                  <a:pt x="52" y="41"/>
                </a:cubicBezTo>
                <a:cubicBezTo>
                  <a:pt x="52" y="47"/>
                  <a:pt x="47" y="53"/>
                  <a:pt x="40" y="53"/>
                </a:cubicBezTo>
                <a:close/>
              </a:path>
            </a:pathLst>
          </a:custGeom>
          <a:solidFill>
            <a:schemeClr val="accent2"/>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nvGrpSpPr>
          <p:cNvPr id="30" name="Group 30"/>
          <p:cNvGrpSpPr/>
          <p:nvPr/>
        </p:nvGrpSpPr>
        <p:grpSpPr>
          <a:xfrm>
            <a:off x="6837084" y="2303709"/>
            <a:ext cx="548818" cy="540461"/>
            <a:chOff x="6454775" y="2647951"/>
            <a:chExt cx="312738" cy="307975"/>
          </a:xfrm>
          <a:solidFill>
            <a:schemeClr val="accent3"/>
          </a:solidFill>
        </p:grpSpPr>
        <p:sp>
          <p:nvSpPr>
            <p:cNvPr id="31" name="Freeform 35"/>
            <p:cNvSpPr/>
            <p:nvPr/>
          </p:nvSpPr>
          <p:spPr bwMode="auto">
            <a:xfrm>
              <a:off x="6616700" y="2647951"/>
              <a:ext cx="150813" cy="146050"/>
            </a:xfrm>
            <a:custGeom>
              <a:avLst/>
              <a:gdLst>
                <a:gd name="T0" fmla="*/ 0 w 40"/>
                <a:gd name="T1" fmla="*/ 0 h 39"/>
                <a:gd name="T2" fmla="*/ 0 w 40"/>
                <a:gd name="T3" fmla="*/ 39 h 39"/>
                <a:gd name="T4" fmla="*/ 40 w 40"/>
                <a:gd name="T5" fmla="*/ 39 h 39"/>
                <a:gd name="T6" fmla="*/ 0 w 40"/>
                <a:gd name="T7" fmla="*/ 0 h 39"/>
              </a:gdLst>
              <a:ahLst/>
              <a:cxnLst>
                <a:cxn ang="0">
                  <a:pos x="T0" y="T1"/>
                </a:cxn>
                <a:cxn ang="0">
                  <a:pos x="T2" y="T3"/>
                </a:cxn>
                <a:cxn ang="0">
                  <a:pos x="T4" y="T5"/>
                </a:cxn>
                <a:cxn ang="0">
                  <a:pos x="T6" y="T7"/>
                </a:cxn>
              </a:cxnLst>
              <a:rect l="0" t="0" r="r" b="b"/>
              <a:pathLst>
                <a:path w="40" h="39">
                  <a:moveTo>
                    <a:pt x="0" y="0"/>
                  </a:moveTo>
                  <a:cubicBezTo>
                    <a:pt x="0" y="39"/>
                    <a:pt x="0" y="39"/>
                    <a:pt x="0" y="39"/>
                  </a:cubicBezTo>
                  <a:cubicBezTo>
                    <a:pt x="40" y="39"/>
                    <a:pt x="40" y="39"/>
                    <a:pt x="40" y="39"/>
                  </a:cubicBezTo>
                  <a:cubicBezTo>
                    <a:pt x="40" y="18"/>
                    <a:pt x="2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32" name="Freeform 36"/>
            <p:cNvSpPr/>
            <p:nvPr/>
          </p:nvSpPr>
          <p:spPr bwMode="auto">
            <a:xfrm>
              <a:off x="6454775" y="2659063"/>
              <a:ext cx="301625" cy="296863"/>
            </a:xfrm>
            <a:custGeom>
              <a:avLst/>
              <a:gdLst>
                <a:gd name="T0" fmla="*/ 40 w 80"/>
                <a:gd name="T1" fmla="*/ 40 h 79"/>
                <a:gd name="T2" fmla="*/ 40 w 80"/>
                <a:gd name="T3" fmla="*/ 0 h 79"/>
                <a:gd name="T4" fmla="*/ 0 w 80"/>
                <a:gd name="T5" fmla="*/ 40 h 79"/>
                <a:gd name="T6" fmla="*/ 40 w 80"/>
                <a:gd name="T7" fmla="*/ 79 h 79"/>
                <a:gd name="T8" fmla="*/ 80 w 80"/>
                <a:gd name="T9" fmla="*/ 40 h 79"/>
                <a:gd name="T10" fmla="*/ 40 w 80"/>
                <a:gd name="T11" fmla="*/ 40 h 79"/>
              </a:gdLst>
              <a:ahLst/>
              <a:cxnLst>
                <a:cxn ang="0">
                  <a:pos x="T0" y="T1"/>
                </a:cxn>
                <a:cxn ang="0">
                  <a:pos x="T2" y="T3"/>
                </a:cxn>
                <a:cxn ang="0">
                  <a:pos x="T4" y="T5"/>
                </a:cxn>
                <a:cxn ang="0">
                  <a:pos x="T6" y="T7"/>
                </a:cxn>
                <a:cxn ang="0">
                  <a:pos x="T8" y="T9"/>
                </a:cxn>
                <a:cxn ang="0">
                  <a:pos x="T10" y="T11"/>
                </a:cxn>
              </a:cxnLst>
              <a:rect l="0" t="0" r="r" b="b"/>
              <a:pathLst>
                <a:path w="80" h="79">
                  <a:moveTo>
                    <a:pt x="40" y="40"/>
                  </a:moveTo>
                  <a:cubicBezTo>
                    <a:pt x="40" y="0"/>
                    <a:pt x="40" y="0"/>
                    <a:pt x="40" y="0"/>
                  </a:cubicBezTo>
                  <a:cubicBezTo>
                    <a:pt x="18" y="0"/>
                    <a:pt x="0" y="18"/>
                    <a:pt x="0" y="40"/>
                  </a:cubicBezTo>
                  <a:cubicBezTo>
                    <a:pt x="0" y="62"/>
                    <a:pt x="18" y="79"/>
                    <a:pt x="40" y="79"/>
                  </a:cubicBezTo>
                  <a:cubicBezTo>
                    <a:pt x="62" y="79"/>
                    <a:pt x="80" y="62"/>
                    <a:pt x="80" y="40"/>
                  </a:cubicBezTo>
                  <a:lnTo>
                    <a:pt x="4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grpSp>
        <p:nvGrpSpPr>
          <p:cNvPr id="33" name="Group 33"/>
          <p:cNvGrpSpPr/>
          <p:nvPr/>
        </p:nvGrpSpPr>
        <p:grpSpPr>
          <a:xfrm>
            <a:off x="8869071" y="2303709"/>
            <a:ext cx="540461" cy="540461"/>
            <a:chOff x="7977188" y="2647951"/>
            <a:chExt cx="307975" cy="307975"/>
          </a:xfrm>
          <a:solidFill>
            <a:schemeClr val="accent1"/>
          </a:solidFill>
        </p:grpSpPr>
        <p:sp>
          <p:nvSpPr>
            <p:cNvPr id="34" name="Rectangle 37"/>
            <p:cNvSpPr>
              <a:spLocks noChangeArrowheads="1"/>
            </p:cNvSpPr>
            <p:nvPr/>
          </p:nvSpPr>
          <p:spPr bwMode="auto">
            <a:xfrm>
              <a:off x="7977188" y="2790826"/>
              <a:ext cx="82550"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35" name="Rectangle 38"/>
            <p:cNvSpPr>
              <a:spLocks noChangeArrowheads="1"/>
            </p:cNvSpPr>
            <p:nvPr/>
          </p:nvSpPr>
          <p:spPr bwMode="auto">
            <a:xfrm>
              <a:off x="8089900" y="2705101"/>
              <a:ext cx="8255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36" name="Rectangle 39"/>
            <p:cNvSpPr>
              <a:spLocks noChangeArrowheads="1"/>
            </p:cNvSpPr>
            <p:nvPr/>
          </p:nvSpPr>
          <p:spPr bwMode="auto">
            <a:xfrm>
              <a:off x="8197850" y="2647951"/>
              <a:ext cx="87313"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grpSp>
        <p:nvGrpSpPr>
          <p:cNvPr id="37" name="Group 37"/>
          <p:cNvGrpSpPr/>
          <p:nvPr/>
        </p:nvGrpSpPr>
        <p:grpSpPr>
          <a:xfrm>
            <a:off x="2070033" y="1584070"/>
            <a:ext cx="2302066" cy="1984394"/>
            <a:chOff x="2832100" y="1951038"/>
            <a:chExt cx="1725613" cy="1487488"/>
          </a:xfrm>
        </p:grpSpPr>
        <p:sp>
          <p:nvSpPr>
            <p:cNvPr id="38" name="Freeform 13"/>
            <p:cNvSpPr>
              <a:spLocks noEditPoints="1"/>
            </p:cNvSpPr>
            <p:nvPr/>
          </p:nvSpPr>
          <p:spPr bwMode="auto">
            <a:xfrm>
              <a:off x="2832100" y="1951038"/>
              <a:ext cx="1489075" cy="1487488"/>
            </a:xfrm>
            <a:custGeom>
              <a:avLst/>
              <a:gdLst>
                <a:gd name="T0" fmla="*/ 198 w 396"/>
                <a:gd name="T1" fmla="*/ 0 h 395"/>
                <a:gd name="T2" fmla="*/ 0 w 396"/>
                <a:gd name="T3" fmla="*/ 198 h 395"/>
                <a:gd name="T4" fmla="*/ 198 w 396"/>
                <a:gd name="T5" fmla="*/ 395 h 395"/>
                <a:gd name="T6" fmla="*/ 396 w 396"/>
                <a:gd name="T7" fmla="*/ 198 h 395"/>
                <a:gd name="T8" fmla="*/ 198 w 396"/>
                <a:gd name="T9" fmla="*/ 0 h 395"/>
                <a:gd name="T10" fmla="*/ 198 w 396"/>
                <a:gd name="T11" fmla="*/ 331 h 395"/>
                <a:gd name="T12" fmla="*/ 65 w 396"/>
                <a:gd name="T13" fmla="*/ 198 h 395"/>
                <a:gd name="T14" fmla="*/ 198 w 396"/>
                <a:gd name="T15" fmla="*/ 65 h 395"/>
                <a:gd name="T16" fmla="*/ 331 w 396"/>
                <a:gd name="T17" fmla="*/ 198 h 395"/>
                <a:gd name="T18" fmla="*/ 198 w 396"/>
                <a:gd name="T19" fmla="*/ 33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5">
                  <a:moveTo>
                    <a:pt x="198" y="0"/>
                  </a:moveTo>
                  <a:cubicBezTo>
                    <a:pt x="89" y="0"/>
                    <a:pt x="0" y="88"/>
                    <a:pt x="0" y="198"/>
                  </a:cubicBezTo>
                  <a:cubicBezTo>
                    <a:pt x="0" y="307"/>
                    <a:pt x="89" y="395"/>
                    <a:pt x="198" y="395"/>
                  </a:cubicBezTo>
                  <a:cubicBezTo>
                    <a:pt x="307" y="395"/>
                    <a:pt x="396" y="307"/>
                    <a:pt x="396" y="198"/>
                  </a:cubicBezTo>
                  <a:cubicBezTo>
                    <a:pt x="396" y="88"/>
                    <a:pt x="307" y="0"/>
                    <a:pt x="198" y="0"/>
                  </a:cubicBezTo>
                  <a:close/>
                  <a:moveTo>
                    <a:pt x="198" y="331"/>
                  </a:moveTo>
                  <a:cubicBezTo>
                    <a:pt x="125" y="331"/>
                    <a:pt x="65" y="271"/>
                    <a:pt x="65" y="198"/>
                  </a:cubicBezTo>
                  <a:cubicBezTo>
                    <a:pt x="65" y="124"/>
                    <a:pt x="125" y="65"/>
                    <a:pt x="198" y="65"/>
                  </a:cubicBezTo>
                  <a:cubicBezTo>
                    <a:pt x="271" y="65"/>
                    <a:pt x="331" y="124"/>
                    <a:pt x="331" y="198"/>
                  </a:cubicBezTo>
                  <a:cubicBezTo>
                    <a:pt x="331" y="271"/>
                    <a:pt x="271" y="331"/>
                    <a:pt x="198" y="331"/>
                  </a:cubicBez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39" name="Freeform 18"/>
            <p:cNvSpPr/>
            <p:nvPr/>
          </p:nvSpPr>
          <p:spPr bwMode="auto">
            <a:xfrm>
              <a:off x="4002088" y="2554288"/>
              <a:ext cx="555625" cy="282575"/>
            </a:xfrm>
            <a:custGeom>
              <a:avLst/>
              <a:gdLst>
                <a:gd name="T0" fmla="*/ 298 w 350"/>
                <a:gd name="T1" fmla="*/ 178 h 178"/>
                <a:gd name="T2" fmla="*/ 0 w 350"/>
                <a:gd name="T3" fmla="*/ 178 h 178"/>
                <a:gd name="T4" fmla="*/ 0 w 350"/>
                <a:gd name="T5" fmla="*/ 0 h 178"/>
                <a:gd name="T6" fmla="*/ 298 w 350"/>
                <a:gd name="T7" fmla="*/ 0 h 178"/>
                <a:gd name="T8" fmla="*/ 350 w 350"/>
                <a:gd name="T9" fmla="*/ 90 h 178"/>
                <a:gd name="T10" fmla="*/ 298 w 350"/>
                <a:gd name="T11" fmla="*/ 178 h 178"/>
              </a:gdLst>
              <a:ahLst/>
              <a:cxnLst>
                <a:cxn ang="0">
                  <a:pos x="T0" y="T1"/>
                </a:cxn>
                <a:cxn ang="0">
                  <a:pos x="T2" y="T3"/>
                </a:cxn>
                <a:cxn ang="0">
                  <a:pos x="T4" y="T5"/>
                </a:cxn>
                <a:cxn ang="0">
                  <a:pos x="T6" y="T7"/>
                </a:cxn>
                <a:cxn ang="0">
                  <a:pos x="T8" y="T9"/>
                </a:cxn>
                <a:cxn ang="0">
                  <a:pos x="T10" y="T11"/>
                </a:cxn>
              </a:cxnLst>
              <a:rect l="0" t="0" r="r" b="b"/>
              <a:pathLst>
                <a:path w="350" h="178">
                  <a:moveTo>
                    <a:pt x="298" y="178"/>
                  </a:moveTo>
                  <a:lnTo>
                    <a:pt x="0" y="178"/>
                  </a:lnTo>
                  <a:lnTo>
                    <a:pt x="0" y="0"/>
                  </a:lnTo>
                  <a:lnTo>
                    <a:pt x="298" y="0"/>
                  </a:lnTo>
                  <a:lnTo>
                    <a:pt x="350" y="90"/>
                  </a:lnTo>
                  <a:lnTo>
                    <a:pt x="298" y="178"/>
                  </a:lnTo>
                  <a:close/>
                </a:path>
              </a:pathLst>
            </a:custGeom>
            <a:solidFill>
              <a:schemeClr val="accent1"/>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40" name="Oval 21"/>
            <p:cNvSpPr>
              <a:spLocks noChangeArrowheads="1"/>
            </p:cNvSpPr>
            <p:nvPr/>
          </p:nvSpPr>
          <p:spPr bwMode="auto">
            <a:xfrm>
              <a:off x="3076575" y="2203133"/>
              <a:ext cx="1000125" cy="998538"/>
            </a:xfrm>
            <a:prstGeom prst="ellipse">
              <a:avLst/>
            </a:prstGeom>
            <a:solidFill>
              <a:schemeClr val="bg1"/>
            </a:solidFill>
            <a:ln>
              <a:noFill/>
            </a:ln>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grpSp>
        <p:nvGrpSpPr>
          <p:cNvPr id="41" name="Group 41"/>
          <p:cNvGrpSpPr/>
          <p:nvPr/>
        </p:nvGrpSpPr>
        <p:grpSpPr>
          <a:xfrm>
            <a:off x="2720399" y="2260364"/>
            <a:ext cx="651895" cy="654683"/>
            <a:chOff x="3378200" y="2625726"/>
            <a:chExt cx="371475" cy="373063"/>
          </a:xfrm>
          <a:solidFill>
            <a:schemeClr val="accent1"/>
          </a:solidFill>
        </p:grpSpPr>
        <p:sp>
          <p:nvSpPr>
            <p:cNvPr id="42" name="Freeform 24"/>
            <p:cNvSpPr>
              <a:spLocks noEditPoints="1"/>
            </p:cNvSpPr>
            <p:nvPr/>
          </p:nvSpPr>
          <p:spPr bwMode="auto">
            <a:xfrm>
              <a:off x="3378200" y="2644776"/>
              <a:ext cx="352425" cy="354013"/>
            </a:xfrm>
            <a:custGeom>
              <a:avLst/>
              <a:gdLst>
                <a:gd name="T0" fmla="*/ 78 w 94"/>
                <a:gd name="T1" fmla="*/ 16 h 94"/>
                <a:gd name="T2" fmla="*/ 17 w 94"/>
                <a:gd name="T3" fmla="*/ 16 h 94"/>
                <a:gd name="T4" fmla="*/ 17 w 94"/>
                <a:gd name="T5" fmla="*/ 77 h 94"/>
                <a:gd name="T6" fmla="*/ 78 w 94"/>
                <a:gd name="T7" fmla="*/ 77 h 94"/>
                <a:gd name="T8" fmla="*/ 78 w 94"/>
                <a:gd name="T9" fmla="*/ 16 h 94"/>
                <a:gd name="T10" fmla="*/ 60 w 94"/>
                <a:gd name="T11" fmla="*/ 59 h 94"/>
                <a:gd name="T12" fmla="*/ 35 w 94"/>
                <a:gd name="T13" fmla="*/ 59 h 94"/>
                <a:gd name="T14" fmla="*/ 35 w 94"/>
                <a:gd name="T15" fmla="*/ 34 h 94"/>
                <a:gd name="T16" fmla="*/ 60 w 94"/>
                <a:gd name="T17" fmla="*/ 34 h 94"/>
                <a:gd name="T18" fmla="*/ 60 w 94"/>
                <a:gd name="T19" fmla="*/ 5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78" y="16"/>
                  </a:moveTo>
                  <a:cubicBezTo>
                    <a:pt x="61" y="0"/>
                    <a:pt x="34" y="0"/>
                    <a:pt x="17" y="16"/>
                  </a:cubicBezTo>
                  <a:cubicBezTo>
                    <a:pt x="0" y="33"/>
                    <a:pt x="0" y="60"/>
                    <a:pt x="17" y="77"/>
                  </a:cubicBezTo>
                  <a:cubicBezTo>
                    <a:pt x="34" y="94"/>
                    <a:pt x="61" y="94"/>
                    <a:pt x="78" y="77"/>
                  </a:cubicBezTo>
                  <a:cubicBezTo>
                    <a:pt x="94" y="60"/>
                    <a:pt x="94" y="33"/>
                    <a:pt x="78" y="16"/>
                  </a:cubicBezTo>
                  <a:close/>
                  <a:moveTo>
                    <a:pt x="60" y="59"/>
                  </a:moveTo>
                  <a:cubicBezTo>
                    <a:pt x="53" y="66"/>
                    <a:pt x="42" y="66"/>
                    <a:pt x="35" y="59"/>
                  </a:cubicBezTo>
                  <a:cubicBezTo>
                    <a:pt x="28" y="52"/>
                    <a:pt x="28" y="41"/>
                    <a:pt x="35" y="34"/>
                  </a:cubicBezTo>
                  <a:cubicBezTo>
                    <a:pt x="42" y="28"/>
                    <a:pt x="53" y="28"/>
                    <a:pt x="60" y="34"/>
                  </a:cubicBezTo>
                  <a:cubicBezTo>
                    <a:pt x="66" y="41"/>
                    <a:pt x="66" y="52"/>
                    <a:pt x="6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43" name="Freeform 25"/>
            <p:cNvSpPr/>
            <p:nvPr/>
          </p:nvSpPr>
          <p:spPr bwMode="auto">
            <a:xfrm>
              <a:off x="3546475" y="2640013"/>
              <a:ext cx="188913" cy="184150"/>
            </a:xfrm>
            <a:custGeom>
              <a:avLst/>
              <a:gdLst>
                <a:gd name="T0" fmla="*/ 2 w 50"/>
                <a:gd name="T1" fmla="*/ 49 h 49"/>
                <a:gd name="T2" fmla="*/ 1 w 50"/>
                <a:gd name="T3" fmla="*/ 49 h 49"/>
                <a:gd name="T4" fmla="*/ 1 w 50"/>
                <a:gd name="T5" fmla="*/ 46 h 49"/>
                <a:gd name="T6" fmla="*/ 47 w 50"/>
                <a:gd name="T7" fmla="*/ 1 h 49"/>
                <a:gd name="T8" fmla="*/ 49 w 50"/>
                <a:gd name="T9" fmla="*/ 1 h 49"/>
                <a:gd name="T10" fmla="*/ 49 w 50"/>
                <a:gd name="T11" fmla="*/ 3 h 49"/>
                <a:gd name="T12" fmla="*/ 4 w 50"/>
                <a:gd name="T13" fmla="*/ 49 h 49"/>
                <a:gd name="T14" fmla="*/ 2 w 50"/>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 y="49"/>
                  </a:moveTo>
                  <a:cubicBezTo>
                    <a:pt x="2" y="49"/>
                    <a:pt x="1" y="49"/>
                    <a:pt x="1" y="49"/>
                  </a:cubicBezTo>
                  <a:cubicBezTo>
                    <a:pt x="0" y="48"/>
                    <a:pt x="0" y="47"/>
                    <a:pt x="1" y="46"/>
                  </a:cubicBezTo>
                  <a:cubicBezTo>
                    <a:pt x="47" y="1"/>
                    <a:pt x="47" y="1"/>
                    <a:pt x="47" y="1"/>
                  </a:cubicBezTo>
                  <a:cubicBezTo>
                    <a:pt x="47" y="0"/>
                    <a:pt x="49" y="0"/>
                    <a:pt x="49" y="1"/>
                  </a:cubicBezTo>
                  <a:cubicBezTo>
                    <a:pt x="50" y="1"/>
                    <a:pt x="50" y="3"/>
                    <a:pt x="49" y="3"/>
                  </a:cubicBezTo>
                  <a:cubicBezTo>
                    <a:pt x="4" y="49"/>
                    <a:pt x="4" y="49"/>
                    <a:pt x="4" y="49"/>
                  </a:cubicBezTo>
                  <a:cubicBezTo>
                    <a:pt x="3" y="49"/>
                    <a:pt x="3" y="49"/>
                    <a:pt x="2"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44" name="Freeform 26"/>
            <p:cNvSpPr/>
            <p:nvPr/>
          </p:nvSpPr>
          <p:spPr bwMode="auto">
            <a:xfrm>
              <a:off x="3670300" y="2644776"/>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45" name="Freeform 27"/>
            <p:cNvSpPr/>
            <p:nvPr/>
          </p:nvSpPr>
          <p:spPr bwMode="auto">
            <a:xfrm>
              <a:off x="3670300" y="2689226"/>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46" name="Freeform 28"/>
            <p:cNvSpPr/>
            <p:nvPr/>
          </p:nvSpPr>
          <p:spPr bwMode="auto">
            <a:xfrm>
              <a:off x="3692525" y="2625726"/>
              <a:ext cx="15875" cy="55563"/>
            </a:xfrm>
            <a:custGeom>
              <a:avLst/>
              <a:gdLst>
                <a:gd name="T0" fmla="*/ 2 w 4"/>
                <a:gd name="T1" fmla="*/ 15 h 15"/>
                <a:gd name="T2" fmla="*/ 0 w 4"/>
                <a:gd name="T3" fmla="*/ 13 h 15"/>
                <a:gd name="T4" fmla="*/ 0 w 4"/>
                <a:gd name="T5" fmla="*/ 1 h 15"/>
                <a:gd name="T6" fmla="*/ 2 w 4"/>
                <a:gd name="T7" fmla="*/ 0 h 15"/>
                <a:gd name="T8" fmla="*/ 4 w 4"/>
                <a:gd name="T9" fmla="*/ 1 h 15"/>
                <a:gd name="T10" fmla="*/ 4 w 4"/>
                <a:gd name="T11" fmla="*/ 13 h 15"/>
                <a:gd name="T12" fmla="*/ 2 w 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2" y="15"/>
                  </a:moveTo>
                  <a:cubicBezTo>
                    <a:pt x="1" y="15"/>
                    <a:pt x="0" y="14"/>
                    <a:pt x="0" y="13"/>
                  </a:cubicBezTo>
                  <a:cubicBezTo>
                    <a:pt x="0" y="1"/>
                    <a:pt x="0" y="1"/>
                    <a:pt x="0" y="1"/>
                  </a:cubicBezTo>
                  <a:cubicBezTo>
                    <a:pt x="0" y="0"/>
                    <a:pt x="1" y="0"/>
                    <a:pt x="2" y="0"/>
                  </a:cubicBezTo>
                  <a:cubicBezTo>
                    <a:pt x="3" y="0"/>
                    <a:pt x="4" y="0"/>
                    <a:pt x="4" y="1"/>
                  </a:cubicBezTo>
                  <a:cubicBezTo>
                    <a:pt x="4" y="13"/>
                    <a:pt x="4" y="13"/>
                    <a:pt x="4" y="13"/>
                  </a:cubicBezTo>
                  <a:cubicBezTo>
                    <a:pt x="4" y="14"/>
                    <a:pt x="3" y="15"/>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sp>
          <p:nvSpPr>
            <p:cNvPr id="47" name="Freeform 29"/>
            <p:cNvSpPr/>
            <p:nvPr/>
          </p:nvSpPr>
          <p:spPr bwMode="auto">
            <a:xfrm>
              <a:off x="3692525" y="2667001"/>
              <a:ext cx="57150" cy="14288"/>
            </a:xfrm>
            <a:custGeom>
              <a:avLst/>
              <a:gdLst>
                <a:gd name="T0" fmla="*/ 14 w 15"/>
                <a:gd name="T1" fmla="*/ 4 h 4"/>
                <a:gd name="T2" fmla="*/ 2 w 15"/>
                <a:gd name="T3" fmla="*/ 4 h 4"/>
                <a:gd name="T4" fmla="*/ 0 w 15"/>
                <a:gd name="T5" fmla="*/ 2 h 4"/>
                <a:gd name="T6" fmla="*/ 2 w 15"/>
                <a:gd name="T7" fmla="*/ 0 h 4"/>
                <a:gd name="T8" fmla="*/ 14 w 15"/>
                <a:gd name="T9" fmla="*/ 0 h 4"/>
                <a:gd name="T10" fmla="*/ 15 w 15"/>
                <a:gd name="T11" fmla="*/ 2 h 4"/>
                <a:gd name="T12" fmla="*/ 1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14" y="4"/>
                  </a:moveTo>
                  <a:cubicBezTo>
                    <a:pt x="2" y="4"/>
                    <a:pt x="2" y="4"/>
                    <a:pt x="2" y="4"/>
                  </a:cubicBezTo>
                  <a:cubicBezTo>
                    <a:pt x="1" y="4"/>
                    <a:pt x="0" y="3"/>
                    <a:pt x="0" y="2"/>
                  </a:cubicBezTo>
                  <a:cubicBezTo>
                    <a:pt x="0" y="1"/>
                    <a:pt x="1" y="0"/>
                    <a:pt x="2" y="0"/>
                  </a:cubicBezTo>
                  <a:cubicBezTo>
                    <a:pt x="14" y="0"/>
                    <a:pt x="14" y="0"/>
                    <a:pt x="14" y="0"/>
                  </a:cubicBezTo>
                  <a:cubicBezTo>
                    <a:pt x="14" y="0"/>
                    <a:pt x="15" y="1"/>
                    <a:pt x="15" y="2"/>
                  </a:cubicBezTo>
                  <a:cubicBezTo>
                    <a:pt x="15" y="3"/>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Source Han Sans CN" panose="020B0500000000000000" pitchFamily="34" charset="-128"/>
                <a:ea typeface="Source Han Sans CN" panose="020B0500000000000000" pitchFamily="34" charset="-128"/>
              </a:endParaRPr>
            </a:p>
          </p:txBody>
        </p:sp>
      </p:grpSp>
      <p:sp>
        <p:nvSpPr>
          <p:cNvPr id="48" name="TextBox 48"/>
          <p:cNvSpPr txBox="1"/>
          <p:nvPr/>
        </p:nvSpPr>
        <p:spPr>
          <a:xfrm>
            <a:off x="2480495" y="4863587"/>
            <a:ext cx="1162498" cy="338554"/>
          </a:xfrm>
          <a:prstGeom prst="rect">
            <a:avLst/>
          </a:prstGeom>
          <a:noFill/>
        </p:spPr>
        <p:txBody>
          <a:bodyPr wrap="none" rtlCol="0">
            <a:spAutoFit/>
          </a:bodyPr>
          <a:lstStyle/>
          <a:p>
            <a:pPr algn="ctr"/>
            <a:r>
              <a:rPr lang="en-US" sz="1600" b="1" dirty="0">
                <a:solidFill>
                  <a:schemeClr val="accent1"/>
                </a:solidFill>
                <a:latin typeface="Source Han Sans CN" panose="020B0500000000000000" pitchFamily="34" charset="-128"/>
                <a:ea typeface="Source Han Sans CN" panose="020B0500000000000000" pitchFamily="34" charset="-128"/>
              </a:rPr>
              <a:t>Text Here</a:t>
            </a:r>
          </a:p>
        </p:txBody>
      </p:sp>
      <p:sp>
        <p:nvSpPr>
          <p:cNvPr id="49" name="TextBox 50"/>
          <p:cNvSpPr txBox="1"/>
          <p:nvPr/>
        </p:nvSpPr>
        <p:spPr>
          <a:xfrm>
            <a:off x="4508216" y="4863587"/>
            <a:ext cx="1162498" cy="338554"/>
          </a:xfrm>
          <a:prstGeom prst="rect">
            <a:avLst/>
          </a:prstGeom>
          <a:noFill/>
        </p:spPr>
        <p:txBody>
          <a:bodyPr wrap="none" rtlCol="0">
            <a:spAutoFit/>
          </a:bodyPr>
          <a:lstStyle/>
          <a:p>
            <a:pPr algn="ctr"/>
            <a:r>
              <a:rPr lang="en-US" sz="1600" b="1" dirty="0">
                <a:solidFill>
                  <a:schemeClr val="accent2"/>
                </a:solidFill>
                <a:latin typeface="Source Han Sans CN" panose="020B0500000000000000" pitchFamily="34" charset="-128"/>
                <a:ea typeface="Source Han Sans CN" panose="020B0500000000000000" pitchFamily="34" charset="-128"/>
              </a:rPr>
              <a:t>Text Here</a:t>
            </a:r>
          </a:p>
        </p:txBody>
      </p:sp>
      <p:sp>
        <p:nvSpPr>
          <p:cNvPr id="50" name="TextBox 54"/>
          <p:cNvSpPr txBox="1"/>
          <p:nvPr/>
        </p:nvSpPr>
        <p:spPr>
          <a:xfrm>
            <a:off x="6534965" y="4863587"/>
            <a:ext cx="1162498" cy="338554"/>
          </a:xfrm>
          <a:prstGeom prst="rect">
            <a:avLst/>
          </a:prstGeom>
          <a:noFill/>
        </p:spPr>
        <p:txBody>
          <a:bodyPr wrap="none" rtlCol="0">
            <a:spAutoFit/>
          </a:bodyPr>
          <a:lstStyle/>
          <a:p>
            <a:pPr algn="ctr"/>
            <a:r>
              <a:rPr lang="en-US" sz="1600" b="1" dirty="0">
                <a:solidFill>
                  <a:schemeClr val="accent3"/>
                </a:solidFill>
                <a:latin typeface="Source Han Sans CN" panose="020B0500000000000000" pitchFamily="34" charset="-128"/>
                <a:ea typeface="Source Han Sans CN" panose="020B0500000000000000" pitchFamily="34" charset="-128"/>
              </a:rPr>
              <a:t>Text Here</a:t>
            </a:r>
          </a:p>
        </p:txBody>
      </p:sp>
      <p:sp>
        <p:nvSpPr>
          <p:cNvPr id="51" name="TextBox 55"/>
          <p:cNvSpPr txBox="1"/>
          <p:nvPr/>
        </p:nvSpPr>
        <p:spPr>
          <a:xfrm>
            <a:off x="8563490" y="4863587"/>
            <a:ext cx="1162498" cy="338554"/>
          </a:xfrm>
          <a:prstGeom prst="rect">
            <a:avLst/>
          </a:prstGeom>
          <a:noFill/>
        </p:spPr>
        <p:txBody>
          <a:bodyPr wrap="none" rtlCol="0">
            <a:spAutoFit/>
          </a:bodyPr>
          <a:lstStyle/>
          <a:p>
            <a:pPr algn="ctr"/>
            <a:r>
              <a:rPr lang="en-US" sz="1600" b="1" dirty="0">
                <a:solidFill>
                  <a:schemeClr val="accent1"/>
                </a:solidFill>
                <a:latin typeface="Source Han Sans CN" panose="020B0500000000000000" pitchFamily="34" charset="-128"/>
                <a:ea typeface="Source Han Sans CN" panose="020B0500000000000000" pitchFamily="34" charset="-128"/>
              </a:rPr>
              <a:t>Text Here</a:t>
            </a:r>
          </a:p>
        </p:txBody>
      </p:sp>
      <p:sp>
        <p:nvSpPr>
          <p:cNvPr id="53" name="Rectangle 29"/>
          <p:cNvSpPr/>
          <p:nvPr/>
        </p:nvSpPr>
        <p:spPr>
          <a:xfrm>
            <a:off x="2123532" y="5273930"/>
            <a:ext cx="1812198" cy="817981"/>
          </a:xfrm>
          <a:prstGeom prst="rect">
            <a:avLst/>
          </a:prstGeom>
        </p:spPr>
        <p:txBody>
          <a:bodyPr wrap="square">
            <a:spAutoFit/>
          </a:bodyPr>
          <a:lstStyle/>
          <a:p>
            <a:pPr lvl="0" algn="ctr">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a:t>
            </a:r>
          </a:p>
        </p:txBody>
      </p:sp>
      <p:sp>
        <p:nvSpPr>
          <p:cNvPr id="54" name="Rectangle 29"/>
          <p:cNvSpPr/>
          <p:nvPr/>
        </p:nvSpPr>
        <p:spPr>
          <a:xfrm>
            <a:off x="4131402" y="5273930"/>
            <a:ext cx="1812198" cy="817981"/>
          </a:xfrm>
          <a:prstGeom prst="rect">
            <a:avLst/>
          </a:prstGeom>
        </p:spPr>
        <p:txBody>
          <a:bodyPr wrap="square">
            <a:spAutoFit/>
          </a:bodyPr>
          <a:lstStyle/>
          <a:p>
            <a:pPr lvl="0" algn="ctr">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a:t>
            </a:r>
          </a:p>
        </p:txBody>
      </p:sp>
      <p:sp>
        <p:nvSpPr>
          <p:cNvPr id="55" name="Rectangle 29"/>
          <p:cNvSpPr/>
          <p:nvPr/>
        </p:nvSpPr>
        <p:spPr>
          <a:xfrm>
            <a:off x="6183158" y="5273930"/>
            <a:ext cx="1812198" cy="817981"/>
          </a:xfrm>
          <a:prstGeom prst="rect">
            <a:avLst/>
          </a:prstGeom>
        </p:spPr>
        <p:txBody>
          <a:bodyPr wrap="square">
            <a:spAutoFit/>
          </a:bodyPr>
          <a:lstStyle/>
          <a:p>
            <a:pPr lvl="0" algn="ctr">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a:t>
            </a:r>
          </a:p>
        </p:txBody>
      </p:sp>
      <p:sp>
        <p:nvSpPr>
          <p:cNvPr id="56" name="Rectangle 29"/>
          <p:cNvSpPr/>
          <p:nvPr/>
        </p:nvSpPr>
        <p:spPr>
          <a:xfrm>
            <a:off x="8191028" y="5273930"/>
            <a:ext cx="1812198" cy="817981"/>
          </a:xfrm>
          <a:prstGeom prst="rect">
            <a:avLst/>
          </a:prstGeom>
        </p:spPr>
        <p:txBody>
          <a:bodyPr wrap="square">
            <a:spAutoFit/>
          </a:bodyPr>
          <a:lstStyle/>
          <a:p>
            <a:pPr lvl="0" algn="ctr">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a:t>
            </a:r>
          </a:p>
        </p:txBody>
      </p:sp>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2031325" cy="369332"/>
            </a:xfrm>
            <a:prstGeom prst="rect">
              <a:avLst/>
            </a:prstGeom>
          </p:spPr>
          <p:txBody>
            <a:bodyPr wrap="none">
              <a:spAutoFit/>
            </a:bodyPr>
            <a:lstStyle/>
            <a:p>
              <a:r>
                <a:rPr lang="zh-CN" altLang="en-US"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页面标题内容</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1000"/>
                                        <p:tgtEl>
                                          <p:spTgt spid="54"/>
                                        </p:tgtEl>
                                      </p:cBhvr>
                                    </p:animEffect>
                                    <p:anim calcmode="lin" valueType="num">
                                      <p:cBhvr>
                                        <p:cTn id="14" dur="1000" fill="hold"/>
                                        <p:tgtEl>
                                          <p:spTgt spid="54"/>
                                        </p:tgtEl>
                                        <p:attrNameLst>
                                          <p:attrName>ppt_x</p:attrName>
                                        </p:attrNameLst>
                                      </p:cBhvr>
                                      <p:tavLst>
                                        <p:tav tm="0">
                                          <p:val>
                                            <p:strVal val="#ppt_x"/>
                                          </p:val>
                                        </p:tav>
                                        <p:tav tm="100000">
                                          <p:val>
                                            <p:strVal val="#ppt_x"/>
                                          </p:val>
                                        </p:tav>
                                      </p:tavLst>
                                    </p:anim>
                                    <p:anim calcmode="lin" valueType="num">
                                      <p:cBhvr>
                                        <p:cTn id="15" dur="1000" fill="hold"/>
                                        <p:tgtEl>
                                          <p:spTgt spid="5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anim calcmode="lin" valueType="num">
                                      <p:cBhvr>
                                        <p:cTn id="20" dur="1000" fill="hold"/>
                                        <p:tgtEl>
                                          <p:spTgt spid="55"/>
                                        </p:tgtEl>
                                        <p:attrNameLst>
                                          <p:attrName>ppt_x</p:attrName>
                                        </p:attrNameLst>
                                      </p:cBhvr>
                                      <p:tavLst>
                                        <p:tav tm="0">
                                          <p:val>
                                            <p:strVal val="#ppt_x"/>
                                          </p:val>
                                        </p:tav>
                                        <p:tav tm="100000">
                                          <p:val>
                                            <p:strVal val="#ppt_x"/>
                                          </p:val>
                                        </p:tav>
                                      </p:tavLst>
                                    </p:anim>
                                    <p:anim calcmode="lin" valueType="num">
                                      <p:cBhvr>
                                        <p:cTn id="21" dur="1000" fill="hold"/>
                                        <p:tgtEl>
                                          <p:spTgt spid="5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1000"/>
                                        <p:tgtEl>
                                          <p:spTgt spid="56"/>
                                        </p:tgtEl>
                                      </p:cBhvr>
                                    </p:animEffect>
                                    <p:anim calcmode="lin" valueType="num">
                                      <p:cBhvr>
                                        <p:cTn id="26" dur="1000" fill="hold"/>
                                        <p:tgtEl>
                                          <p:spTgt spid="56"/>
                                        </p:tgtEl>
                                        <p:attrNameLst>
                                          <p:attrName>ppt_x</p:attrName>
                                        </p:attrNameLst>
                                      </p:cBhvr>
                                      <p:tavLst>
                                        <p:tav tm="0">
                                          <p:val>
                                            <p:strVal val="#ppt_x"/>
                                          </p:val>
                                        </p:tav>
                                        <p:tav tm="100000">
                                          <p:val>
                                            <p:strVal val="#ppt_x"/>
                                          </p:val>
                                        </p:tav>
                                      </p:tavLst>
                                    </p:anim>
                                    <p:anim calcmode="lin" valueType="num">
                                      <p:cBhvr>
                                        <p:cTn id="2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4"/>
          <p:cNvSpPr/>
          <p:nvPr/>
        </p:nvSpPr>
        <p:spPr>
          <a:xfrm flipV="1">
            <a:off x="0" y="0"/>
            <a:ext cx="7778187" cy="6858000"/>
          </a:xfrm>
          <a:custGeom>
            <a:avLst/>
            <a:gdLst>
              <a:gd name="connsiteX0" fmla="*/ 0 w 7778187"/>
              <a:gd name="connsiteY0" fmla="*/ 6858000 h 6858000"/>
              <a:gd name="connsiteX1" fmla="*/ 4099076 w 7778187"/>
              <a:gd name="connsiteY1" fmla="*/ 6858000 h 6858000"/>
              <a:gd name="connsiteX2" fmla="*/ 7778187 w 7778187"/>
              <a:gd name="connsiteY2" fmla="*/ 0 h 6858000"/>
              <a:gd name="connsiteX3" fmla="*/ 2394321 w 7778187"/>
              <a:gd name="connsiteY3" fmla="*/ 0 h 6858000"/>
              <a:gd name="connsiteX4" fmla="*/ 0 w 7778187"/>
              <a:gd name="connsiteY4" fmla="*/ 446310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8187" h="6858000">
                <a:moveTo>
                  <a:pt x="0" y="6858000"/>
                </a:moveTo>
                <a:lnTo>
                  <a:pt x="4099076" y="6858000"/>
                </a:lnTo>
                <a:lnTo>
                  <a:pt x="7778187" y="0"/>
                </a:lnTo>
                <a:lnTo>
                  <a:pt x="2394321" y="0"/>
                </a:lnTo>
                <a:lnTo>
                  <a:pt x="0" y="44631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42"/>
          <p:cNvSpPr/>
          <p:nvPr/>
        </p:nvSpPr>
        <p:spPr>
          <a:xfrm>
            <a:off x="8432962" y="3468916"/>
            <a:ext cx="662321" cy="662321"/>
          </a:xfrm>
          <a:prstGeom prst="roundRect">
            <a:avLst>
              <a:gd name="adj" fmla="val 50000"/>
            </a:avLst>
          </a:prstGeom>
          <a:solidFill>
            <a:schemeClr val="accent1"/>
          </a:solidFill>
          <a:ln w="12700">
            <a:noFill/>
          </a:ln>
          <a:effectLst>
            <a:outerShdw blurRad="1778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Freeform 177"/>
          <p:cNvSpPr>
            <a:spLocks noEditPoints="1"/>
          </p:cNvSpPr>
          <p:nvPr/>
        </p:nvSpPr>
        <p:spPr bwMode="auto">
          <a:xfrm>
            <a:off x="8580001" y="3618599"/>
            <a:ext cx="368243" cy="362953"/>
          </a:xfrm>
          <a:custGeom>
            <a:avLst/>
            <a:gdLst>
              <a:gd name="T0" fmla="*/ 127 w 147"/>
              <a:gd name="T1" fmla="*/ 38 h 145"/>
              <a:gd name="T2" fmla="*/ 106 w 147"/>
              <a:gd name="T3" fmla="*/ 14 h 145"/>
              <a:gd name="T4" fmla="*/ 59 w 147"/>
              <a:gd name="T5" fmla="*/ 3 h 145"/>
              <a:gd name="T6" fmla="*/ 23 w 147"/>
              <a:gd name="T7" fmla="*/ 38 h 145"/>
              <a:gd name="T8" fmla="*/ 0 w 147"/>
              <a:gd name="T9" fmla="*/ 45 h 145"/>
              <a:gd name="T10" fmla="*/ 6 w 147"/>
              <a:gd name="T11" fmla="*/ 65 h 145"/>
              <a:gd name="T12" fmla="*/ 13 w 147"/>
              <a:gd name="T13" fmla="*/ 138 h 145"/>
              <a:gd name="T14" fmla="*/ 127 w 147"/>
              <a:gd name="T15" fmla="*/ 145 h 145"/>
              <a:gd name="T16" fmla="*/ 133 w 147"/>
              <a:gd name="T17" fmla="*/ 65 h 145"/>
              <a:gd name="T18" fmla="*/ 147 w 147"/>
              <a:gd name="T19" fmla="*/ 58 h 145"/>
              <a:gd name="T20" fmla="*/ 140 w 147"/>
              <a:gd name="T21" fmla="*/ 38 h 145"/>
              <a:gd name="T22" fmla="*/ 116 w 147"/>
              <a:gd name="T23" fmla="*/ 25 h 145"/>
              <a:gd name="T24" fmla="*/ 119 w 147"/>
              <a:gd name="T25" fmla="*/ 38 h 145"/>
              <a:gd name="T26" fmla="*/ 112 w 147"/>
              <a:gd name="T27" fmla="*/ 33 h 145"/>
              <a:gd name="T28" fmla="*/ 103 w 147"/>
              <a:gd name="T29" fmla="*/ 28 h 145"/>
              <a:gd name="T30" fmla="*/ 96 w 147"/>
              <a:gd name="T31" fmla="*/ 25 h 145"/>
              <a:gd name="T32" fmla="*/ 108 w 147"/>
              <a:gd name="T33" fmla="*/ 20 h 145"/>
              <a:gd name="T34" fmla="*/ 62 w 147"/>
              <a:gd name="T35" fmla="*/ 38 h 145"/>
              <a:gd name="T36" fmla="*/ 106 w 147"/>
              <a:gd name="T37" fmla="*/ 38 h 145"/>
              <a:gd name="T38" fmla="*/ 55 w 147"/>
              <a:gd name="T39" fmla="*/ 9 h 145"/>
              <a:gd name="T40" fmla="*/ 54 w 147"/>
              <a:gd name="T41" fmla="*/ 38 h 145"/>
              <a:gd name="T42" fmla="*/ 39 w 147"/>
              <a:gd name="T43" fmla="*/ 38 h 145"/>
              <a:gd name="T44" fmla="*/ 31 w 147"/>
              <a:gd name="T45" fmla="*/ 38 h 145"/>
              <a:gd name="T46" fmla="*/ 127 w 147"/>
              <a:gd name="T47" fmla="*/ 138 h 145"/>
              <a:gd name="T48" fmla="*/ 20 w 147"/>
              <a:gd name="T49" fmla="*/ 65 h 145"/>
              <a:gd name="T50" fmla="*/ 127 w 147"/>
              <a:gd name="T51" fmla="*/ 138 h 145"/>
              <a:gd name="T52" fmla="*/ 6 w 147"/>
              <a:gd name="T53" fmla="*/ 58 h 145"/>
              <a:gd name="T54" fmla="*/ 140 w 147"/>
              <a:gd name="T55" fmla="*/ 45 h 145"/>
              <a:gd name="T56" fmla="*/ 58 w 147"/>
              <a:gd name="T57" fmla="*/ 18 h 145"/>
              <a:gd name="T58" fmla="*/ 49 w 147"/>
              <a:gd name="T59" fmla="*/ 21 h 145"/>
              <a:gd name="T60" fmla="*/ 58 w 147"/>
              <a:gd name="T61" fmla="*/ 18 h 145"/>
              <a:gd name="T62" fmla="*/ 45 w 147"/>
              <a:gd name="T63" fmla="*/ 26 h 145"/>
              <a:gd name="T64" fmla="*/ 48 w 147"/>
              <a:gd name="T65" fmla="*/ 35 h 145"/>
              <a:gd name="T66" fmla="*/ 53 w 147"/>
              <a:gd name="T67" fmla="*/ 98 h 145"/>
              <a:gd name="T68" fmla="*/ 100 w 147"/>
              <a:gd name="T69" fmla="*/ 92 h 145"/>
              <a:gd name="T70" fmla="*/ 93 w 147"/>
              <a:gd name="T71" fmla="*/ 78 h 145"/>
              <a:gd name="T72" fmla="*/ 47 w 147"/>
              <a:gd name="T73" fmla="*/ 85 h 145"/>
              <a:gd name="T74" fmla="*/ 53 w 147"/>
              <a:gd name="T75" fmla="*/ 98 h 145"/>
              <a:gd name="T76" fmla="*/ 93 w 147"/>
              <a:gd name="T77" fmla="*/ 85 h 145"/>
              <a:gd name="T78" fmla="*/ 53 w 147"/>
              <a:gd name="T79" fmla="*/ 9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7" h="145">
                <a:moveTo>
                  <a:pt x="140" y="38"/>
                </a:moveTo>
                <a:cubicBezTo>
                  <a:pt x="127" y="38"/>
                  <a:pt x="127" y="38"/>
                  <a:pt x="127" y="38"/>
                </a:cubicBezTo>
                <a:cubicBezTo>
                  <a:pt x="123" y="23"/>
                  <a:pt x="123" y="23"/>
                  <a:pt x="123" y="23"/>
                </a:cubicBezTo>
                <a:cubicBezTo>
                  <a:pt x="121" y="16"/>
                  <a:pt x="114" y="12"/>
                  <a:pt x="106" y="14"/>
                </a:cubicBezTo>
                <a:cubicBezTo>
                  <a:pt x="86" y="19"/>
                  <a:pt x="86" y="19"/>
                  <a:pt x="86" y="19"/>
                </a:cubicBezTo>
                <a:cubicBezTo>
                  <a:pt x="59" y="3"/>
                  <a:pt x="59" y="3"/>
                  <a:pt x="59" y="3"/>
                </a:cubicBezTo>
                <a:cubicBezTo>
                  <a:pt x="52" y="0"/>
                  <a:pt x="44" y="2"/>
                  <a:pt x="40" y="8"/>
                </a:cubicBezTo>
                <a:cubicBezTo>
                  <a:pt x="23" y="38"/>
                  <a:pt x="23" y="38"/>
                  <a:pt x="23" y="38"/>
                </a:cubicBezTo>
                <a:cubicBezTo>
                  <a:pt x="6" y="38"/>
                  <a:pt x="6" y="38"/>
                  <a:pt x="6" y="38"/>
                </a:cubicBezTo>
                <a:cubicBezTo>
                  <a:pt x="3" y="38"/>
                  <a:pt x="0" y="41"/>
                  <a:pt x="0" y="45"/>
                </a:cubicBezTo>
                <a:cubicBezTo>
                  <a:pt x="0" y="58"/>
                  <a:pt x="0" y="58"/>
                  <a:pt x="0" y="58"/>
                </a:cubicBezTo>
                <a:cubicBezTo>
                  <a:pt x="0" y="62"/>
                  <a:pt x="3" y="65"/>
                  <a:pt x="6" y="65"/>
                </a:cubicBezTo>
                <a:cubicBezTo>
                  <a:pt x="13" y="65"/>
                  <a:pt x="13" y="65"/>
                  <a:pt x="13" y="65"/>
                </a:cubicBezTo>
                <a:cubicBezTo>
                  <a:pt x="13" y="138"/>
                  <a:pt x="13" y="138"/>
                  <a:pt x="13" y="138"/>
                </a:cubicBezTo>
                <a:cubicBezTo>
                  <a:pt x="13" y="142"/>
                  <a:pt x="16" y="145"/>
                  <a:pt x="20" y="145"/>
                </a:cubicBezTo>
                <a:cubicBezTo>
                  <a:pt x="127" y="145"/>
                  <a:pt x="127" y="145"/>
                  <a:pt x="127" y="145"/>
                </a:cubicBezTo>
                <a:cubicBezTo>
                  <a:pt x="130" y="145"/>
                  <a:pt x="133" y="142"/>
                  <a:pt x="133" y="138"/>
                </a:cubicBezTo>
                <a:cubicBezTo>
                  <a:pt x="133" y="65"/>
                  <a:pt x="133" y="65"/>
                  <a:pt x="133" y="65"/>
                </a:cubicBezTo>
                <a:cubicBezTo>
                  <a:pt x="140" y="65"/>
                  <a:pt x="140" y="65"/>
                  <a:pt x="140" y="65"/>
                </a:cubicBezTo>
                <a:cubicBezTo>
                  <a:pt x="144" y="65"/>
                  <a:pt x="147" y="62"/>
                  <a:pt x="147" y="58"/>
                </a:cubicBezTo>
                <a:cubicBezTo>
                  <a:pt x="147" y="45"/>
                  <a:pt x="147" y="45"/>
                  <a:pt x="147" y="45"/>
                </a:cubicBezTo>
                <a:cubicBezTo>
                  <a:pt x="147" y="41"/>
                  <a:pt x="144" y="38"/>
                  <a:pt x="140" y="38"/>
                </a:cubicBezTo>
                <a:close/>
                <a:moveTo>
                  <a:pt x="108" y="20"/>
                </a:moveTo>
                <a:cubicBezTo>
                  <a:pt x="112" y="19"/>
                  <a:pt x="115" y="21"/>
                  <a:pt x="116" y="25"/>
                </a:cubicBezTo>
                <a:cubicBezTo>
                  <a:pt x="120" y="38"/>
                  <a:pt x="120" y="38"/>
                  <a:pt x="120" y="38"/>
                </a:cubicBezTo>
                <a:cubicBezTo>
                  <a:pt x="119" y="38"/>
                  <a:pt x="119" y="38"/>
                  <a:pt x="119" y="38"/>
                </a:cubicBezTo>
                <a:cubicBezTo>
                  <a:pt x="111" y="33"/>
                  <a:pt x="111" y="33"/>
                  <a:pt x="111" y="33"/>
                </a:cubicBezTo>
                <a:cubicBezTo>
                  <a:pt x="112" y="33"/>
                  <a:pt x="112" y="33"/>
                  <a:pt x="112" y="33"/>
                </a:cubicBezTo>
                <a:cubicBezTo>
                  <a:pt x="110" y="26"/>
                  <a:pt x="110" y="26"/>
                  <a:pt x="110" y="26"/>
                </a:cubicBezTo>
                <a:cubicBezTo>
                  <a:pt x="103" y="28"/>
                  <a:pt x="103" y="28"/>
                  <a:pt x="103" y="28"/>
                </a:cubicBezTo>
                <a:cubicBezTo>
                  <a:pt x="104" y="29"/>
                  <a:pt x="104" y="29"/>
                  <a:pt x="104" y="29"/>
                </a:cubicBezTo>
                <a:cubicBezTo>
                  <a:pt x="96" y="25"/>
                  <a:pt x="96" y="25"/>
                  <a:pt x="96" y="25"/>
                </a:cubicBezTo>
                <a:cubicBezTo>
                  <a:pt x="95" y="23"/>
                  <a:pt x="95" y="23"/>
                  <a:pt x="95" y="23"/>
                </a:cubicBezTo>
                <a:lnTo>
                  <a:pt x="108" y="20"/>
                </a:lnTo>
                <a:close/>
                <a:moveTo>
                  <a:pt x="106" y="38"/>
                </a:moveTo>
                <a:cubicBezTo>
                  <a:pt x="62" y="38"/>
                  <a:pt x="62" y="38"/>
                  <a:pt x="62" y="38"/>
                </a:cubicBezTo>
                <a:cubicBezTo>
                  <a:pt x="73" y="19"/>
                  <a:pt x="73" y="19"/>
                  <a:pt x="73" y="19"/>
                </a:cubicBezTo>
                <a:lnTo>
                  <a:pt x="106" y="38"/>
                </a:lnTo>
                <a:close/>
                <a:moveTo>
                  <a:pt x="46" y="11"/>
                </a:moveTo>
                <a:cubicBezTo>
                  <a:pt x="48" y="8"/>
                  <a:pt x="52" y="7"/>
                  <a:pt x="55" y="9"/>
                </a:cubicBezTo>
                <a:cubicBezTo>
                  <a:pt x="67" y="16"/>
                  <a:pt x="67" y="16"/>
                  <a:pt x="67" y="16"/>
                </a:cubicBezTo>
                <a:cubicBezTo>
                  <a:pt x="54" y="38"/>
                  <a:pt x="54" y="38"/>
                  <a:pt x="54" y="38"/>
                </a:cubicBezTo>
                <a:cubicBezTo>
                  <a:pt x="39" y="38"/>
                  <a:pt x="39" y="38"/>
                  <a:pt x="39" y="38"/>
                </a:cubicBezTo>
                <a:cubicBezTo>
                  <a:pt x="39" y="38"/>
                  <a:pt x="39" y="38"/>
                  <a:pt x="39" y="38"/>
                </a:cubicBezTo>
                <a:cubicBezTo>
                  <a:pt x="38" y="38"/>
                  <a:pt x="38" y="38"/>
                  <a:pt x="38" y="38"/>
                </a:cubicBezTo>
                <a:cubicBezTo>
                  <a:pt x="31" y="38"/>
                  <a:pt x="31" y="38"/>
                  <a:pt x="31" y="38"/>
                </a:cubicBezTo>
                <a:lnTo>
                  <a:pt x="46" y="11"/>
                </a:lnTo>
                <a:close/>
                <a:moveTo>
                  <a:pt x="127" y="138"/>
                </a:moveTo>
                <a:cubicBezTo>
                  <a:pt x="20" y="138"/>
                  <a:pt x="20" y="138"/>
                  <a:pt x="20" y="138"/>
                </a:cubicBezTo>
                <a:cubicBezTo>
                  <a:pt x="20" y="65"/>
                  <a:pt x="20" y="65"/>
                  <a:pt x="20" y="65"/>
                </a:cubicBezTo>
                <a:cubicBezTo>
                  <a:pt x="127" y="65"/>
                  <a:pt x="127" y="65"/>
                  <a:pt x="127" y="65"/>
                </a:cubicBezTo>
                <a:lnTo>
                  <a:pt x="127" y="138"/>
                </a:lnTo>
                <a:close/>
                <a:moveTo>
                  <a:pt x="140" y="58"/>
                </a:moveTo>
                <a:cubicBezTo>
                  <a:pt x="6" y="58"/>
                  <a:pt x="6" y="58"/>
                  <a:pt x="6" y="58"/>
                </a:cubicBezTo>
                <a:cubicBezTo>
                  <a:pt x="6" y="45"/>
                  <a:pt x="6" y="45"/>
                  <a:pt x="6" y="45"/>
                </a:cubicBezTo>
                <a:cubicBezTo>
                  <a:pt x="140" y="45"/>
                  <a:pt x="140" y="45"/>
                  <a:pt x="140" y="45"/>
                </a:cubicBezTo>
                <a:lnTo>
                  <a:pt x="140" y="58"/>
                </a:lnTo>
                <a:close/>
                <a:moveTo>
                  <a:pt x="58" y="18"/>
                </a:moveTo>
                <a:cubicBezTo>
                  <a:pt x="52" y="15"/>
                  <a:pt x="52" y="15"/>
                  <a:pt x="52" y="15"/>
                </a:cubicBezTo>
                <a:cubicBezTo>
                  <a:pt x="49" y="21"/>
                  <a:pt x="49" y="21"/>
                  <a:pt x="49" y="21"/>
                </a:cubicBezTo>
                <a:cubicBezTo>
                  <a:pt x="54" y="24"/>
                  <a:pt x="54" y="24"/>
                  <a:pt x="54" y="24"/>
                </a:cubicBezTo>
                <a:lnTo>
                  <a:pt x="58" y="18"/>
                </a:lnTo>
                <a:close/>
                <a:moveTo>
                  <a:pt x="51" y="30"/>
                </a:moveTo>
                <a:cubicBezTo>
                  <a:pt x="45" y="26"/>
                  <a:pt x="45" y="26"/>
                  <a:pt x="45" y="26"/>
                </a:cubicBezTo>
                <a:cubicBezTo>
                  <a:pt x="42" y="32"/>
                  <a:pt x="42" y="32"/>
                  <a:pt x="42" y="32"/>
                </a:cubicBezTo>
                <a:cubicBezTo>
                  <a:pt x="48" y="35"/>
                  <a:pt x="48" y="35"/>
                  <a:pt x="48" y="35"/>
                </a:cubicBezTo>
                <a:lnTo>
                  <a:pt x="51" y="30"/>
                </a:lnTo>
                <a:close/>
                <a:moveTo>
                  <a:pt x="53" y="98"/>
                </a:moveTo>
                <a:cubicBezTo>
                  <a:pt x="93" y="98"/>
                  <a:pt x="93" y="98"/>
                  <a:pt x="93" y="98"/>
                </a:cubicBezTo>
                <a:cubicBezTo>
                  <a:pt x="97" y="98"/>
                  <a:pt x="100" y="95"/>
                  <a:pt x="100" y="92"/>
                </a:cubicBezTo>
                <a:cubicBezTo>
                  <a:pt x="100" y="85"/>
                  <a:pt x="100" y="85"/>
                  <a:pt x="100" y="85"/>
                </a:cubicBezTo>
                <a:cubicBezTo>
                  <a:pt x="100" y="81"/>
                  <a:pt x="97" y="78"/>
                  <a:pt x="93" y="78"/>
                </a:cubicBezTo>
                <a:cubicBezTo>
                  <a:pt x="53" y="78"/>
                  <a:pt x="53" y="78"/>
                  <a:pt x="53" y="78"/>
                </a:cubicBezTo>
                <a:cubicBezTo>
                  <a:pt x="50" y="78"/>
                  <a:pt x="47" y="81"/>
                  <a:pt x="47" y="85"/>
                </a:cubicBezTo>
                <a:cubicBezTo>
                  <a:pt x="47" y="92"/>
                  <a:pt x="47" y="92"/>
                  <a:pt x="47" y="92"/>
                </a:cubicBezTo>
                <a:cubicBezTo>
                  <a:pt x="47" y="95"/>
                  <a:pt x="50" y="98"/>
                  <a:pt x="53" y="98"/>
                </a:cubicBezTo>
                <a:close/>
                <a:moveTo>
                  <a:pt x="53" y="85"/>
                </a:moveTo>
                <a:cubicBezTo>
                  <a:pt x="93" y="85"/>
                  <a:pt x="93" y="85"/>
                  <a:pt x="93" y="85"/>
                </a:cubicBezTo>
                <a:cubicBezTo>
                  <a:pt x="93" y="92"/>
                  <a:pt x="93" y="92"/>
                  <a:pt x="93" y="92"/>
                </a:cubicBezTo>
                <a:cubicBezTo>
                  <a:pt x="53" y="92"/>
                  <a:pt x="53" y="92"/>
                  <a:pt x="53" y="92"/>
                </a:cubicBezTo>
                <a:lnTo>
                  <a:pt x="53" y="85"/>
                </a:lnTo>
                <a:close/>
              </a:path>
            </a:pathLst>
          </a:custGeom>
          <a:solidFill>
            <a:schemeClr val="bg1"/>
          </a:solidFill>
          <a:ln>
            <a:noFill/>
          </a:ln>
        </p:spPr>
        <p:txBody>
          <a:bodyPr vert="horz" wrap="square" lIns="60951" tIns="30475" rIns="60951" bIns="30475" numCol="1" anchor="t" anchorCtr="0" compatLnSpc="1"/>
          <a:lstStyle/>
          <a:p>
            <a:endParaRPr lang="en-US" sz="1200" dirty="0"/>
          </a:p>
        </p:txBody>
      </p:sp>
      <p:sp>
        <p:nvSpPr>
          <p:cNvPr id="23" name="Rounded Rectangle 142"/>
          <p:cNvSpPr/>
          <p:nvPr/>
        </p:nvSpPr>
        <p:spPr>
          <a:xfrm>
            <a:off x="10326891" y="3447876"/>
            <a:ext cx="662321" cy="662322"/>
          </a:xfrm>
          <a:prstGeom prst="roundRect">
            <a:avLst>
              <a:gd name="adj" fmla="val 50000"/>
            </a:avLst>
          </a:prstGeom>
          <a:solidFill>
            <a:schemeClr val="accent2"/>
          </a:solidFill>
          <a:ln w="12700">
            <a:noFill/>
          </a:ln>
          <a:effectLst>
            <a:outerShdw blurRad="1778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5" name="Freeform 177"/>
          <p:cNvSpPr>
            <a:spLocks noEditPoints="1"/>
          </p:cNvSpPr>
          <p:nvPr/>
        </p:nvSpPr>
        <p:spPr bwMode="auto">
          <a:xfrm>
            <a:off x="10473930" y="3597559"/>
            <a:ext cx="368243" cy="362954"/>
          </a:xfrm>
          <a:custGeom>
            <a:avLst/>
            <a:gdLst>
              <a:gd name="T0" fmla="*/ 127 w 147"/>
              <a:gd name="T1" fmla="*/ 38 h 145"/>
              <a:gd name="T2" fmla="*/ 106 w 147"/>
              <a:gd name="T3" fmla="*/ 14 h 145"/>
              <a:gd name="T4" fmla="*/ 59 w 147"/>
              <a:gd name="T5" fmla="*/ 3 h 145"/>
              <a:gd name="T6" fmla="*/ 23 w 147"/>
              <a:gd name="T7" fmla="*/ 38 h 145"/>
              <a:gd name="T8" fmla="*/ 0 w 147"/>
              <a:gd name="T9" fmla="*/ 45 h 145"/>
              <a:gd name="T10" fmla="*/ 6 w 147"/>
              <a:gd name="T11" fmla="*/ 65 h 145"/>
              <a:gd name="T12" fmla="*/ 13 w 147"/>
              <a:gd name="T13" fmla="*/ 138 h 145"/>
              <a:gd name="T14" fmla="*/ 127 w 147"/>
              <a:gd name="T15" fmla="*/ 145 h 145"/>
              <a:gd name="T16" fmla="*/ 133 w 147"/>
              <a:gd name="T17" fmla="*/ 65 h 145"/>
              <a:gd name="T18" fmla="*/ 147 w 147"/>
              <a:gd name="T19" fmla="*/ 58 h 145"/>
              <a:gd name="T20" fmla="*/ 140 w 147"/>
              <a:gd name="T21" fmla="*/ 38 h 145"/>
              <a:gd name="T22" fmla="*/ 116 w 147"/>
              <a:gd name="T23" fmla="*/ 25 h 145"/>
              <a:gd name="T24" fmla="*/ 119 w 147"/>
              <a:gd name="T25" fmla="*/ 38 h 145"/>
              <a:gd name="T26" fmla="*/ 112 w 147"/>
              <a:gd name="T27" fmla="*/ 33 h 145"/>
              <a:gd name="T28" fmla="*/ 103 w 147"/>
              <a:gd name="T29" fmla="*/ 28 h 145"/>
              <a:gd name="T30" fmla="*/ 96 w 147"/>
              <a:gd name="T31" fmla="*/ 25 h 145"/>
              <a:gd name="T32" fmla="*/ 108 w 147"/>
              <a:gd name="T33" fmla="*/ 20 h 145"/>
              <a:gd name="T34" fmla="*/ 62 w 147"/>
              <a:gd name="T35" fmla="*/ 38 h 145"/>
              <a:gd name="T36" fmla="*/ 106 w 147"/>
              <a:gd name="T37" fmla="*/ 38 h 145"/>
              <a:gd name="T38" fmla="*/ 55 w 147"/>
              <a:gd name="T39" fmla="*/ 9 h 145"/>
              <a:gd name="T40" fmla="*/ 54 w 147"/>
              <a:gd name="T41" fmla="*/ 38 h 145"/>
              <a:gd name="T42" fmla="*/ 39 w 147"/>
              <a:gd name="T43" fmla="*/ 38 h 145"/>
              <a:gd name="T44" fmla="*/ 31 w 147"/>
              <a:gd name="T45" fmla="*/ 38 h 145"/>
              <a:gd name="T46" fmla="*/ 127 w 147"/>
              <a:gd name="T47" fmla="*/ 138 h 145"/>
              <a:gd name="T48" fmla="*/ 20 w 147"/>
              <a:gd name="T49" fmla="*/ 65 h 145"/>
              <a:gd name="T50" fmla="*/ 127 w 147"/>
              <a:gd name="T51" fmla="*/ 138 h 145"/>
              <a:gd name="T52" fmla="*/ 6 w 147"/>
              <a:gd name="T53" fmla="*/ 58 h 145"/>
              <a:gd name="T54" fmla="*/ 140 w 147"/>
              <a:gd name="T55" fmla="*/ 45 h 145"/>
              <a:gd name="T56" fmla="*/ 58 w 147"/>
              <a:gd name="T57" fmla="*/ 18 h 145"/>
              <a:gd name="T58" fmla="*/ 49 w 147"/>
              <a:gd name="T59" fmla="*/ 21 h 145"/>
              <a:gd name="T60" fmla="*/ 58 w 147"/>
              <a:gd name="T61" fmla="*/ 18 h 145"/>
              <a:gd name="T62" fmla="*/ 45 w 147"/>
              <a:gd name="T63" fmla="*/ 26 h 145"/>
              <a:gd name="T64" fmla="*/ 48 w 147"/>
              <a:gd name="T65" fmla="*/ 35 h 145"/>
              <a:gd name="T66" fmla="*/ 53 w 147"/>
              <a:gd name="T67" fmla="*/ 98 h 145"/>
              <a:gd name="T68" fmla="*/ 100 w 147"/>
              <a:gd name="T69" fmla="*/ 92 h 145"/>
              <a:gd name="T70" fmla="*/ 93 w 147"/>
              <a:gd name="T71" fmla="*/ 78 h 145"/>
              <a:gd name="T72" fmla="*/ 47 w 147"/>
              <a:gd name="T73" fmla="*/ 85 h 145"/>
              <a:gd name="T74" fmla="*/ 53 w 147"/>
              <a:gd name="T75" fmla="*/ 98 h 145"/>
              <a:gd name="T76" fmla="*/ 93 w 147"/>
              <a:gd name="T77" fmla="*/ 85 h 145"/>
              <a:gd name="T78" fmla="*/ 53 w 147"/>
              <a:gd name="T79" fmla="*/ 9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7" h="145">
                <a:moveTo>
                  <a:pt x="140" y="38"/>
                </a:moveTo>
                <a:cubicBezTo>
                  <a:pt x="127" y="38"/>
                  <a:pt x="127" y="38"/>
                  <a:pt x="127" y="38"/>
                </a:cubicBezTo>
                <a:cubicBezTo>
                  <a:pt x="123" y="23"/>
                  <a:pt x="123" y="23"/>
                  <a:pt x="123" y="23"/>
                </a:cubicBezTo>
                <a:cubicBezTo>
                  <a:pt x="121" y="16"/>
                  <a:pt x="114" y="12"/>
                  <a:pt x="106" y="14"/>
                </a:cubicBezTo>
                <a:cubicBezTo>
                  <a:pt x="86" y="19"/>
                  <a:pt x="86" y="19"/>
                  <a:pt x="86" y="19"/>
                </a:cubicBezTo>
                <a:cubicBezTo>
                  <a:pt x="59" y="3"/>
                  <a:pt x="59" y="3"/>
                  <a:pt x="59" y="3"/>
                </a:cubicBezTo>
                <a:cubicBezTo>
                  <a:pt x="52" y="0"/>
                  <a:pt x="44" y="2"/>
                  <a:pt x="40" y="8"/>
                </a:cubicBezTo>
                <a:cubicBezTo>
                  <a:pt x="23" y="38"/>
                  <a:pt x="23" y="38"/>
                  <a:pt x="23" y="38"/>
                </a:cubicBezTo>
                <a:cubicBezTo>
                  <a:pt x="6" y="38"/>
                  <a:pt x="6" y="38"/>
                  <a:pt x="6" y="38"/>
                </a:cubicBezTo>
                <a:cubicBezTo>
                  <a:pt x="3" y="38"/>
                  <a:pt x="0" y="41"/>
                  <a:pt x="0" y="45"/>
                </a:cubicBezTo>
                <a:cubicBezTo>
                  <a:pt x="0" y="58"/>
                  <a:pt x="0" y="58"/>
                  <a:pt x="0" y="58"/>
                </a:cubicBezTo>
                <a:cubicBezTo>
                  <a:pt x="0" y="62"/>
                  <a:pt x="3" y="65"/>
                  <a:pt x="6" y="65"/>
                </a:cubicBezTo>
                <a:cubicBezTo>
                  <a:pt x="13" y="65"/>
                  <a:pt x="13" y="65"/>
                  <a:pt x="13" y="65"/>
                </a:cubicBezTo>
                <a:cubicBezTo>
                  <a:pt x="13" y="138"/>
                  <a:pt x="13" y="138"/>
                  <a:pt x="13" y="138"/>
                </a:cubicBezTo>
                <a:cubicBezTo>
                  <a:pt x="13" y="142"/>
                  <a:pt x="16" y="145"/>
                  <a:pt x="20" y="145"/>
                </a:cubicBezTo>
                <a:cubicBezTo>
                  <a:pt x="127" y="145"/>
                  <a:pt x="127" y="145"/>
                  <a:pt x="127" y="145"/>
                </a:cubicBezTo>
                <a:cubicBezTo>
                  <a:pt x="130" y="145"/>
                  <a:pt x="133" y="142"/>
                  <a:pt x="133" y="138"/>
                </a:cubicBezTo>
                <a:cubicBezTo>
                  <a:pt x="133" y="65"/>
                  <a:pt x="133" y="65"/>
                  <a:pt x="133" y="65"/>
                </a:cubicBezTo>
                <a:cubicBezTo>
                  <a:pt x="140" y="65"/>
                  <a:pt x="140" y="65"/>
                  <a:pt x="140" y="65"/>
                </a:cubicBezTo>
                <a:cubicBezTo>
                  <a:pt x="144" y="65"/>
                  <a:pt x="147" y="62"/>
                  <a:pt x="147" y="58"/>
                </a:cubicBezTo>
                <a:cubicBezTo>
                  <a:pt x="147" y="45"/>
                  <a:pt x="147" y="45"/>
                  <a:pt x="147" y="45"/>
                </a:cubicBezTo>
                <a:cubicBezTo>
                  <a:pt x="147" y="41"/>
                  <a:pt x="144" y="38"/>
                  <a:pt x="140" y="38"/>
                </a:cubicBezTo>
                <a:close/>
                <a:moveTo>
                  <a:pt x="108" y="20"/>
                </a:moveTo>
                <a:cubicBezTo>
                  <a:pt x="112" y="19"/>
                  <a:pt x="115" y="21"/>
                  <a:pt x="116" y="25"/>
                </a:cubicBezTo>
                <a:cubicBezTo>
                  <a:pt x="120" y="38"/>
                  <a:pt x="120" y="38"/>
                  <a:pt x="120" y="38"/>
                </a:cubicBezTo>
                <a:cubicBezTo>
                  <a:pt x="119" y="38"/>
                  <a:pt x="119" y="38"/>
                  <a:pt x="119" y="38"/>
                </a:cubicBezTo>
                <a:cubicBezTo>
                  <a:pt x="111" y="33"/>
                  <a:pt x="111" y="33"/>
                  <a:pt x="111" y="33"/>
                </a:cubicBezTo>
                <a:cubicBezTo>
                  <a:pt x="112" y="33"/>
                  <a:pt x="112" y="33"/>
                  <a:pt x="112" y="33"/>
                </a:cubicBezTo>
                <a:cubicBezTo>
                  <a:pt x="110" y="26"/>
                  <a:pt x="110" y="26"/>
                  <a:pt x="110" y="26"/>
                </a:cubicBezTo>
                <a:cubicBezTo>
                  <a:pt x="103" y="28"/>
                  <a:pt x="103" y="28"/>
                  <a:pt x="103" y="28"/>
                </a:cubicBezTo>
                <a:cubicBezTo>
                  <a:pt x="104" y="29"/>
                  <a:pt x="104" y="29"/>
                  <a:pt x="104" y="29"/>
                </a:cubicBezTo>
                <a:cubicBezTo>
                  <a:pt x="96" y="25"/>
                  <a:pt x="96" y="25"/>
                  <a:pt x="96" y="25"/>
                </a:cubicBezTo>
                <a:cubicBezTo>
                  <a:pt x="95" y="23"/>
                  <a:pt x="95" y="23"/>
                  <a:pt x="95" y="23"/>
                </a:cubicBezTo>
                <a:lnTo>
                  <a:pt x="108" y="20"/>
                </a:lnTo>
                <a:close/>
                <a:moveTo>
                  <a:pt x="106" y="38"/>
                </a:moveTo>
                <a:cubicBezTo>
                  <a:pt x="62" y="38"/>
                  <a:pt x="62" y="38"/>
                  <a:pt x="62" y="38"/>
                </a:cubicBezTo>
                <a:cubicBezTo>
                  <a:pt x="73" y="19"/>
                  <a:pt x="73" y="19"/>
                  <a:pt x="73" y="19"/>
                </a:cubicBezTo>
                <a:lnTo>
                  <a:pt x="106" y="38"/>
                </a:lnTo>
                <a:close/>
                <a:moveTo>
                  <a:pt x="46" y="11"/>
                </a:moveTo>
                <a:cubicBezTo>
                  <a:pt x="48" y="8"/>
                  <a:pt x="52" y="7"/>
                  <a:pt x="55" y="9"/>
                </a:cubicBezTo>
                <a:cubicBezTo>
                  <a:pt x="67" y="16"/>
                  <a:pt x="67" y="16"/>
                  <a:pt x="67" y="16"/>
                </a:cubicBezTo>
                <a:cubicBezTo>
                  <a:pt x="54" y="38"/>
                  <a:pt x="54" y="38"/>
                  <a:pt x="54" y="38"/>
                </a:cubicBezTo>
                <a:cubicBezTo>
                  <a:pt x="39" y="38"/>
                  <a:pt x="39" y="38"/>
                  <a:pt x="39" y="38"/>
                </a:cubicBezTo>
                <a:cubicBezTo>
                  <a:pt x="39" y="38"/>
                  <a:pt x="39" y="38"/>
                  <a:pt x="39" y="38"/>
                </a:cubicBezTo>
                <a:cubicBezTo>
                  <a:pt x="38" y="38"/>
                  <a:pt x="38" y="38"/>
                  <a:pt x="38" y="38"/>
                </a:cubicBezTo>
                <a:cubicBezTo>
                  <a:pt x="31" y="38"/>
                  <a:pt x="31" y="38"/>
                  <a:pt x="31" y="38"/>
                </a:cubicBezTo>
                <a:lnTo>
                  <a:pt x="46" y="11"/>
                </a:lnTo>
                <a:close/>
                <a:moveTo>
                  <a:pt x="127" y="138"/>
                </a:moveTo>
                <a:cubicBezTo>
                  <a:pt x="20" y="138"/>
                  <a:pt x="20" y="138"/>
                  <a:pt x="20" y="138"/>
                </a:cubicBezTo>
                <a:cubicBezTo>
                  <a:pt x="20" y="65"/>
                  <a:pt x="20" y="65"/>
                  <a:pt x="20" y="65"/>
                </a:cubicBezTo>
                <a:cubicBezTo>
                  <a:pt x="127" y="65"/>
                  <a:pt x="127" y="65"/>
                  <a:pt x="127" y="65"/>
                </a:cubicBezTo>
                <a:lnTo>
                  <a:pt x="127" y="138"/>
                </a:lnTo>
                <a:close/>
                <a:moveTo>
                  <a:pt x="140" y="58"/>
                </a:moveTo>
                <a:cubicBezTo>
                  <a:pt x="6" y="58"/>
                  <a:pt x="6" y="58"/>
                  <a:pt x="6" y="58"/>
                </a:cubicBezTo>
                <a:cubicBezTo>
                  <a:pt x="6" y="45"/>
                  <a:pt x="6" y="45"/>
                  <a:pt x="6" y="45"/>
                </a:cubicBezTo>
                <a:cubicBezTo>
                  <a:pt x="140" y="45"/>
                  <a:pt x="140" y="45"/>
                  <a:pt x="140" y="45"/>
                </a:cubicBezTo>
                <a:lnTo>
                  <a:pt x="140" y="58"/>
                </a:lnTo>
                <a:close/>
                <a:moveTo>
                  <a:pt x="58" y="18"/>
                </a:moveTo>
                <a:cubicBezTo>
                  <a:pt x="52" y="15"/>
                  <a:pt x="52" y="15"/>
                  <a:pt x="52" y="15"/>
                </a:cubicBezTo>
                <a:cubicBezTo>
                  <a:pt x="49" y="21"/>
                  <a:pt x="49" y="21"/>
                  <a:pt x="49" y="21"/>
                </a:cubicBezTo>
                <a:cubicBezTo>
                  <a:pt x="54" y="24"/>
                  <a:pt x="54" y="24"/>
                  <a:pt x="54" y="24"/>
                </a:cubicBezTo>
                <a:lnTo>
                  <a:pt x="58" y="18"/>
                </a:lnTo>
                <a:close/>
                <a:moveTo>
                  <a:pt x="51" y="30"/>
                </a:moveTo>
                <a:cubicBezTo>
                  <a:pt x="45" y="26"/>
                  <a:pt x="45" y="26"/>
                  <a:pt x="45" y="26"/>
                </a:cubicBezTo>
                <a:cubicBezTo>
                  <a:pt x="42" y="32"/>
                  <a:pt x="42" y="32"/>
                  <a:pt x="42" y="32"/>
                </a:cubicBezTo>
                <a:cubicBezTo>
                  <a:pt x="48" y="35"/>
                  <a:pt x="48" y="35"/>
                  <a:pt x="48" y="35"/>
                </a:cubicBezTo>
                <a:lnTo>
                  <a:pt x="51" y="30"/>
                </a:lnTo>
                <a:close/>
                <a:moveTo>
                  <a:pt x="53" y="98"/>
                </a:moveTo>
                <a:cubicBezTo>
                  <a:pt x="93" y="98"/>
                  <a:pt x="93" y="98"/>
                  <a:pt x="93" y="98"/>
                </a:cubicBezTo>
                <a:cubicBezTo>
                  <a:pt x="97" y="98"/>
                  <a:pt x="100" y="95"/>
                  <a:pt x="100" y="92"/>
                </a:cubicBezTo>
                <a:cubicBezTo>
                  <a:pt x="100" y="85"/>
                  <a:pt x="100" y="85"/>
                  <a:pt x="100" y="85"/>
                </a:cubicBezTo>
                <a:cubicBezTo>
                  <a:pt x="100" y="81"/>
                  <a:pt x="97" y="78"/>
                  <a:pt x="93" y="78"/>
                </a:cubicBezTo>
                <a:cubicBezTo>
                  <a:pt x="53" y="78"/>
                  <a:pt x="53" y="78"/>
                  <a:pt x="53" y="78"/>
                </a:cubicBezTo>
                <a:cubicBezTo>
                  <a:pt x="50" y="78"/>
                  <a:pt x="47" y="81"/>
                  <a:pt x="47" y="85"/>
                </a:cubicBezTo>
                <a:cubicBezTo>
                  <a:pt x="47" y="92"/>
                  <a:pt x="47" y="92"/>
                  <a:pt x="47" y="92"/>
                </a:cubicBezTo>
                <a:cubicBezTo>
                  <a:pt x="47" y="95"/>
                  <a:pt x="50" y="98"/>
                  <a:pt x="53" y="98"/>
                </a:cubicBezTo>
                <a:close/>
                <a:moveTo>
                  <a:pt x="53" y="85"/>
                </a:moveTo>
                <a:cubicBezTo>
                  <a:pt x="93" y="85"/>
                  <a:pt x="93" y="85"/>
                  <a:pt x="93" y="85"/>
                </a:cubicBezTo>
                <a:cubicBezTo>
                  <a:pt x="93" y="92"/>
                  <a:pt x="93" y="92"/>
                  <a:pt x="93" y="92"/>
                </a:cubicBezTo>
                <a:cubicBezTo>
                  <a:pt x="53" y="92"/>
                  <a:pt x="53" y="92"/>
                  <a:pt x="53" y="92"/>
                </a:cubicBezTo>
                <a:lnTo>
                  <a:pt x="53" y="85"/>
                </a:lnTo>
                <a:close/>
              </a:path>
            </a:pathLst>
          </a:custGeom>
          <a:solidFill>
            <a:schemeClr val="bg1"/>
          </a:solidFill>
          <a:ln>
            <a:noFill/>
          </a:ln>
        </p:spPr>
        <p:txBody>
          <a:bodyPr vert="horz" wrap="square" lIns="60951" tIns="30475" rIns="60951" bIns="30475" numCol="1" anchor="t" anchorCtr="0" compatLnSpc="1"/>
          <a:lstStyle/>
          <a:p>
            <a:endParaRPr lang="en-US" sz="1200" dirty="0"/>
          </a:p>
        </p:txBody>
      </p:sp>
      <p:sp>
        <p:nvSpPr>
          <p:cNvPr id="26" name="Picture Placeholder 2"/>
          <p:cNvSpPr txBox="1"/>
          <p:nvPr/>
        </p:nvSpPr>
        <p:spPr>
          <a:xfrm>
            <a:off x="1037129" y="638629"/>
            <a:ext cx="2518227" cy="2830286"/>
          </a:xfrm>
          <a:custGeom>
            <a:avLst/>
            <a:gdLst>
              <a:gd name="connsiteX0" fmla="*/ 0 w 2939143"/>
              <a:gd name="connsiteY0" fmla="*/ 0 h 5805714"/>
              <a:gd name="connsiteX1" fmla="*/ 2939143 w 2939143"/>
              <a:gd name="connsiteY1" fmla="*/ 0 h 5805714"/>
              <a:gd name="connsiteX2" fmla="*/ 2939143 w 2939143"/>
              <a:gd name="connsiteY2" fmla="*/ 5805714 h 5805714"/>
              <a:gd name="connsiteX3" fmla="*/ 0 w 2939143"/>
              <a:gd name="connsiteY3" fmla="*/ 5805714 h 5805714"/>
            </a:gdLst>
            <a:ahLst/>
            <a:cxnLst>
              <a:cxn ang="0">
                <a:pos x="connsiteX0" y="connsiteY0"/>
              </a:cxn>
              <a:cxn ang="0">
                <a:pos x="connsiteX1" y="connsiteY1"/>
              </a:cxn>
              <a:cxn ang="0">
                <a:pos x="connsiteX2" y="connsiteY2"/>
              </a:cxn>
              <a:cxn ang="0">
                <a:pos x="connsiteX3" y="connsiteY3"/>
              </a:cxn>
            </a:cxnLst>
            <a:rect l="l" t="t" r="r" b="b"/>
            <a:pathLst>
              <a:path w="2939143" h="5805714">
                <a:moveTo>
                  <a:pt x="0" y="0"/>
                </a:moveTo>
                <a:lnTo>
                  <a:pt x="2939143" y="0"/>
                </a:lnTo>
                <a:lnTo>
                  <a:pt x="2939143" y="5805714"/>
                </a:lnTo>
                <a:lnTo>
                  <a:pt x="0" y="5805714"/>
                </a:lnTo>
                <a:close/>
              </a:path>
            </a:pathLst>
          </a:custGeom>
          <a:blipFill>
            <a:blip r:embed="rId2"/>
            <a:stretch>
              <a:fillRect l="-34252" r="-34252"/>
            </a:stretch>
          </a:blipFill>
        </p:spPr>
      </p:sp>
      <p:sp>
        <p:nvSpPr>
          <p:cNvPr id="27" name="Picture Placeholder 4"/>
          <p:cNvSpPr txBox="1"/>
          <p:nvPr/>
        </p:nvSpPr>
        <p:spPr>
          <a:xfrm>
            <a:off x="2034986" y="2053772"/>
            <a:ext cx="2518227" cy="2830286"/>
          </a:xfrm>
          <a:custGeom>
            <a:avLst/>
            <a:gdLst>
              <a:gd name="connsiteX0" fmla="*/ 0 w 2939143"/>
              <a:gd name="connsiteY0" fmla="*/ 0 h 5805714"/>
              <a:gd name="connsiteX1" fmla="*/ 2939143 w 2939143"/>
              <a:gd name="connsiteY1" fmla="*/ 0 h 5805714"/>
              <a:gd name="connsiteX2" fmla="*/ 2939143 w 2939143"/>
              <a:gd name="connsiteY2" fmla="*/ 5805714 h 5805714"/>
              <a:gd name="connsiteX3" fmla="*/ 0 w 2939143"/>
              <a:gd name="connsiteY3" fmla="*/ 5805714 h 5805714"/>
            </a:gdLst>
            <a:ahLst/>
            <a:cxnLst>
              <a:cxn ang="0">
                <a:pos x="connsiteX0" y="connsiteY0"/>
              </a:cxn>
              <a:cxn ang="0">
                <a:pos x="connsiteX1" y="connsiteY1"/>
              </a:cxn>
              <a:cxn ang="0">
                <a:pos x="connsiteX2" y="connsiteY2"/>
              </a:cxn>
              <a:cxn ang="0">
                <a:pos x="connsiteX3" y="connsiteY3"/>
              </a:cxn>
            </a:cxnLst>
            <a:rect l="l" t="t" r="r" b="b"/>
            <a:pathLst>
              <a:path w="2939143" h="5805714">
                <a:moveTo>
                  <a:pt x="0" y="0"/>
                </a:moveTo>
                <a:lnTo>
                  <a:pt x="2939143" y="0"/>
                </a:lnTo>
                <a:lnTo>
                  <a:pt x="2939143" y="5805714"/>
                </a:lnTo>
                <a:lnTo>
                  <a:pt x="0" y="5805714"/>
                </a:lnTo>
                <a:close/>
              </a:path>
            </a:pathLst>
          </a:custGeom>
          <a:blipFill>
            <a:blip r:embed="rId3"/>
            <a:stretch>
              <a:fillRect l="-34294" r="-34294"/>
            </a:stretch>
          </a:blipFill>
        </p:spPr>
      </p:sp>
      <p:sp>
        <p:nvSpPr>
          <p:cNvPr id="28" name="Picture Placeholder 15"/>
          <p:cNvSpPr txBox="1"/>
          <p:nvPr/>
        </p:nvSpPr>
        <p:spPr>
          <a:xfrm>
            <a:off x="3032843" y="3468915"/>
            <a:ext cx="2518227" cy="2830286"/>
          </a:xfrm>
          <a:custGeom>
            <a:avLst/>
            <a:gdLst>
              <a:gd name="connsiteX0" fmla="*/ 0 w 2939143"/>
              <a:gd name="connsiteY0" fmla="*/ 0 h 5805714"/>
              <a:gd name="connsiteX1" fmla="*/ 2939143 w 2939143"/>
              <a:gd name="connsiteY1" fmla="*/ 0 h 5805714"/>
              <a:gd name="connsiteX2" fmla="*/ 2939143 w 2939143"/>
              <a:gd name="connsiteY2" fmla="*/ 5805714 h 5805714"/>
              <a:gd name="connsiteX3" fmla="*/ 0 w 2939143"/>
              <a:gd name="connsiteY3" fmla="*/ 5805714 h 5805714"/>
            </a:gdLst>
            <a:ahLst/>
            <a:cxnLst>
              <a:cxn ang="0">
                <a:pos x="connsiteX0" y="connsiteY0"/>
              </a:cxn>
              <a:cxn ang="0">
                <a:pos x="connsiteX1" y="connsiteY1"/>
              </a:cxn>
              <a:cxn ang="0">
                <a:pos x="connsiteX2" y="connsiteY2"/>
              </a:cxn>
              <a:cxn ang="0">
                <a:pos x="connsiteX3" y="connsiteY3"/>
              </a:cxn>
            </a:cxnLst>
            <a:rect l="l" t="t" r="r" b="b"/>
            <a:pathLst>
              <a:path w="2939143" h="5805714">
                <a:moveTo>
                  <a:pt x="0" y="0"/>
                </a:moveTo>
                <a:lnTo>
                  <a:pt x="2939143" y="0"/>
                </a:lnTo>
                <a:lnTo>
                  <a:pt x="2939143" y="5805714"/>
                </a:lnTo>
                <a:lnTo>
                  <a:pt x="0" y="5805714"/>
                </a:lnTo>
                <a:close/>
              </a:path>
            </a:pathLst>
          </a:custGeom>
          <a:blipFill>
            <a:blip r:embed="rId4"/>
            <a:stretch>
              <a:fillRect l="-34294" r="-34294"/>
            </a:stretch>
          </a:blipFill>
        </p:spPr>
      </p:sp>
      <p:sp>
        <p:nvSpPr>
          <p:cNvPr id="29" name="Rectangle 29"/>
          <p:cNvSpPr/>
          <p:nvPr/>
        </p:nvSpPr>
        <p:spPr>
          <a:xfrm>
            <a:off x="7988566" y="4664456"/>
            <a:ext cx="1574956" cy="1090876"/>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30" name="Rectangle 30"/>
          <p:cNvSpPr/>
          <p:nvPr/>
        </p:nvSpPr>
        <p:spPr>
          <a:xfrm>
            <a:off x="8229770" y="4327271"/>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31" name="Rectangle 29"/>
          <p:cNvSpPr/>
          <p:nvPr/>
        </p:nvSpPr>
        <p:spPr>
          <a:xfrm>
            <a:off x="9889697" y="4664456"/>
            <a:ext cx="1574956" cy="1090876"/>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32" name="Rectangle 30"/>
          <p:cNvSpPr/>
          <p:nvPr/>
        </p:nvSpPr>
        <p:spPr>
          <a:xfrm>
            <a:off x="10130901" y="4327271"/>
            <a:ext cx="1092141"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33" name="TextBox 32"/>
          <p:cNvSpPr txBox="1"/>
          <p:nvPr/>
        </p:nvSpPr>
        <p:spPr>
          <a:xfrm>
            <a:off x="6507024" y="1423933"/>
            <a:ext cx="2339102" cy="954107"/>
          </a:xfrm>
          <a:prstGeom prst="rect">
            <a:avLst/>
          </a:prstGeom>
          <a:noFill/>
        </p:spPr>
        <p:txBody>
          <a:bodyPr wrap="none" rtlCol="0">
            <a:spAutoFit/>
          </a:bodyPr>
          <a:lstStyle/>
          <a:p>
            <a:pPr algn="l"/>
            <a:r>
              <a:rPr lang="zh-CN" altLang="en-US" sz="2800" dirty="0">
                <a:solidFill>
                  <a:schemeClr val="tx1">
                    <a:lumMod val="75000"/>
                    <a:lumOff val="25000"/>
                  </a:schemeClr>
                </a:solidFill>
                <a:latin typeface="Source Han Sans SC" panose="020B0500000000000000" pitchFamily="34" charset="-128"/>
                <a:ea typeface="Source Han Sans SC" panose="020B0500000000000000" pitchFamily="34" charset="-128"/>
              </a:rPr>
              <a:t>在这添加</a:t>
            </a:r>
            <a:endParaRPr lang="en-US" altLang="zh-CN" sz="2800" dirty="0">
              <a:solidFill>
                <a:schemeClr val="tx1">
                  <a:lumMod val="75000"/>
                  <a:lumOff val="25000"/>
                </a:schemeClr>
              </a:solidFill>
              <a:latin typeface="Source Han Sans SC" panose="020B0500000000000000" pitchFamily="34" charset="-128"/>
              <a:ea typeface="Source Han Sans SC" panose="020B0500000000000000" pitchFamily="34" charset="-128"/>
            </a:endParaRPr>
          </a:p>
          <a:p>
            <a:pPr algn="l"/>
            <a:r>
              <a:rPr lang="zh-CN" altLang="en-US" sz="2800" dirty="0">
                <a:solidFill>
                  <a:schemeClr val="tx1">
                    <a:lumMod val="75000"/>
                    <a:lumOff val="25000"/>
                  </a:schemeClr>
                </a:solidFill>
                <a:latin typeface="Source Han Sans SC" panose="020B0500000000000000" pitchFamily="34" charset="-128"/>
                <a:ea typeface="Source Han Sans SC" panose="020B0500000000000000" pitchFamily="34" charset="-128"/>
              </a:rPr>
              <a:t>页面标题内容</a:t>
            </a:r>
          </a:p>
        </p:txBody>
      </p:sp>
      <p:sp>
        <p:nvSpPr>
          <p:cNvPr id="34" name="Google Shape;86;p19"/>
          <p:cNvSpPr txBox="1"/>
          <p:nvPr/>
        </p:nvSpPr>
        <p:spPr>
          <a:xfrm>
            <a:off x="6507024" y="1023045"/>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a:solidFill>
                  <a:schemeClr val="accent1"/>
                </a:solidFill>
                <a:latin typeface="Source Han Sans SC" panose="020B0500000000000000" pitchFamily="34" charset="-128"/>
                <a:ea typeface="Source Han Sans SC" panose="020B0500000000000000" pitchFamily="34" charset="-128"/>
                <a:cs typeface="Lato"/>
                <a:sym typeface="Lato"/>
              </a:rPr>
              <a:t>YOUR TITLE HERE</a:t>
            </a:r>
            <a:endParaRPr sz="2000" b="0" i="0" u="none" strike="noStrike" cap="none">
              <a:solidFill>
                <a:schemeClr val="accent1"/>
              </a:solidFill>
              <a:latin typeface="Source Han Sans SC" panose="020B0500000000000000" pitchFamily="34" charset="-128"/>
              <a:ea typeface="Source Han Sans SC" panose="020B0500000000000000" pitchFamily="34" charset="-128"/>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anim calcmode="lin" valueType="num">
                                      <p:cBhvr>
                                        <p:cTn id="19" dur="1000" fill="hold"/>
                                        <p:tgtEl>
                                          <p:spTgt spid="31"/>
                                        </p:tgtEl>
                                        <p:attrNameLst>
                                          <p:attrName>ppt_x</p:attrName>
                                        </p:attrNameLst>
                                      </p:cBhvr>
                                      <p:tavLst>
                                        <p:tav tm="0">
                                          <p:val>
                                            <p:strVal val="#ppt_x"/>
                                          </p:val>
                                        </p:tav>
                                        <p:tav tm="100000">
                                          <p:val>
                                            <p:strVal val="#ppt_x"/>
                                          </p:val>
                                        </p:tav>
                                      </p:tavLst>
                                    </p:anim>
                                    <p:anim calcmode="lin" valueType="num">
                                      <p:cBhvr>
                                        <p:cTn id="20" dur="1000" fill="hold"/>
                                        <p:tgtEl>
                                          <p:spTgt spid="3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a:xfrm>
            <a:off x="9039225" y="0"/>
            <a:ext cx="31527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
          <p:cNvSpPr txBox="1"/>
          <p:nvPr/>
        </p:nvSpPr>
        <p:spPr>
          <a:xfrm>
            <a:off x="7448550" y="1838325"/>
            <a:ext cx="3181350" cy="3181350"/>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blipFill>
            <a:blip r:embed="rId2"/>
            <a:stretch>
              <a:fillRect l="-25020" r="-25020"/>
            </a:stretch>
          </a:blipFill>
        </p:spPr>
      </p:sp>
      <p:sp>
        <p:nvSpPr>
          <p:cNvPr id="11" name="TextBox 7"/>
          <p:cNvSpPr txBox="1"/>
          <p:nvPr/>
        </p:nvSpPr>
        <p:spPr>
          <a:xfrm>
            <a:off x="1388200" y="2006588"/>
            <a:ext cx="3467616" cy="584775"/>
          </a:xfrm>
          <a:prstGeom prst="rect">
            <a:avLst/>
          </a:prstGeom>
          <a:noFill/>
        </p:spPr>
        <p:txBody>
          <a:bodyPr wrap="none" rtlCol="0">
            <a:spAutoFit/>
          </a:bodyPr>
          <a:lstStyle/>
          <a:p>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添加页面标题内容</a:t>
            </a:r>
          </a:p>
        </p:txBody>
      </p:sp>
      <p:sp>
        <p:nvSpPr>
          <p:cNvPr id="12" name="Google Shape;86;p19"/>
          <p:cNvSpPr txBox="1"/>
          <p:nvPr/>
        </p:nvSpPr>
        <p:spPr>
          <a:xfrm>
            <a:off x="1388200" y="1572318"/>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tx1">
                    <a:lumMod val="75000"/>
                    <a:lumOff val="25000"/>
                  </a:schemeClr>
                </a:solidFill>
                <a:latin typeface="Source Han Sans CN" panose="020B0500000000000000" pitchFamily="34" charset="-128"/>
                <a:ea typeface="Source Han Sans CN" panose="020B0500000000000000" pitchFamily="34" charset="-128"/>
                <a:cs typeface="Lato"/>
                <a:sym typeface="Lato"/>
              </a:rPr>
              <a:t>YOUR TITLE HERE</a:t>
            </a:r>
            <a:endParaRPr sz="2400" b="0" i="0" u="none" strike="noStrike" cap="none">
              <a:solidFill>
                <a:schemeClr val="tx1">
                  <a:lumMod val="75000"/>
                  <a:lumOff val="25000"/>
                </a:schemeClr>
              </a:solidFill>
              <a:latin typeface="Source Han Sans CN" panose="020B0500000000000000" pitchFamily="34" charset="-128"/>
              <a:ea typeface="Source Han Sans CN" panose="020B0500000000000000" pitchFamily="34" charset="-128"/>
              <a:cs typeface="Lato"/>
              <a:sym typeface="Lato"/>
            </a:endParaRPr>
          </a:p>
        </p:txBody>
      </p:sp>
      <p:sp>
        <p:nvSpPr>
          <p:cNvPr id="13" name="TextBox 24"/>
          <p:cNvSpPr txBox="1"/>
          <p:nvPr/>
        </p:nvSpPr>
        <p:spPr>
          <a:xfrm>
            <a:off x="1388199" y="2804595"/>
            <a:ext cx="5245357" cy="844189"/>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bg1">
                  <a:lumMod val="50000"/>
                </a:schemeClr>
              </a:solidFill>
              <a:effectLst/>
              <a:uLnTx/>
              <a:uFillTx/>
              <a:latin typeface="思源黑体 CN Normal" panose="020B0400000000000000" pitchFamily="34" charset="-122"/>
              <a:ea typeface="思源黑体 CN Normal" panose="020B0400000000000000" pitchFamily="34" charset="-122"/>
              <a:cs typeface="+mn-cs"/>
              <a:sym typeface="FZHei-B01S" panose="02010601030101010101" pitchFamily="2" charset="-122"/>
            </a:endParaRPr>
          </a:p>
        </p:txBody>
      </p:sp>
      <p:sp>
        <p:nvSpPr>
          <p:cNvPr id="14" name="TextBox 5"/>
          <p:cNvSpPr txBox="1"/>
          <p:nvPr/>
        </p:nvSpPr>
        <p:spPr>
          <a:xfrm>
            <a:off x="4268692" y="4200623"/>
            <a:ext cx="2268667" cy="923330"/>
          </a:xfrm>
          <a:prstGeom prst="rect">
            <a:avLst/>
          </a:prstGeom>
          <a:noFill/>
        </p:spPr>
        <p:txBody>
          <a:bodyPr wrap="square" rtlCol="0">
            <a:spAutoFit/>
          </a:bodyPr>
          <a:lstStyle/>
          <a:p>
            <a:r>
              <a:rPr lang="en-US" sz="5400" b="1">
                <a:solidFill>
                  <a:schemeClr val="tx1">
                    <a:lumMod val="75000"/>
                    <a:lumOff val="25000"/>
                  </a:schemeClr>
                </a:solidFill>
                <a:latin typeface="Source Han Sans CN Heavy" panose="020B0500000000000000" pitchFamily="34" charset="-128"/>
                <a:ea typeface="Source Han Sans CN Heavy" panose="020B0500000000000000" pitchFamily="34" charset="-128"/>
              </a:rPr>
              <a:t>4</a:t>
            </a:r>
            <a:r>
              <a:rPr lang="en-US" altLang="zh-CN" sz="5400" b="1">
                <a:solidFill>
                  <a:schemeClr val="tx1">
                    <a:lumMod val="75000"/>
                    <a:lumOff val="25000"/>
                  </a:schemeClr>
                </a:solidFill>
                <a:latin typeface="Source Han Sans CN Heavy" panose="020B0500000000000000" pitchFamily="34" charset="-128"/>
                <a:ea typeface="Source Han Sans CN Heavy" panose="020B0500000000000000" pitchFamily="34" charset="-128"/>
              </a:rPr>
              <a:t>8</a:t>
            </a:r>
            <a:r>
              <a:rPr lang="en-US" sz="3600" b="1">
                <a:solidFill>
                  <a:schemeClr val="tx1">
                    <a:lumMod val="75000"/>
                    <a:lumOff val="25000"/>
                  </a:schemeClr>
                </a:solidFill>
                <a:latin typeface="Source Han Sans CN Heavy" panose="020B0500000000000000" pitchFamily="34" charset="-128"/>
                <a:ea typeface="Source Han Sans CN Heavy" panose="020B0500000000000000" pitchFamily="34" charset="-128"/>
              </a:rPr>
              <a:t>.</a:t>
            </a:r>
            <a:endParaRPr lang="en-US" sz="5400" b="1">
              <a:solidFill>
                <a:schemeClr val="tx1">
                  <a:lumMod val="75000"/>
                  <a:lumOff val="25000"/>
                </a:schemeClr>
              </a:solidFill>
              <a:latin typeface="Source Han Sans CN Heavy" panose="020B0500000000000000" pitchFamily="34" charset="-128"/>
              <a:ea typeface="Source Han Sans CN Heavy" panose="020B0500000000000000" pitchFamily="34" charset="-128"/>
            </a:endParaRPr>
          </a:p>
        </p:txBody>
      </p:sp>
      <p:sp>
        <p:nvSpPr>
          <p:cNvPr id="15" name="Rectangle 6"/>
          <p:cNvSpPr/>
          <p:nvPr/>
        </p:nvSpPr>
        <p:spPr>
          <a:xfrm>
            <a:off x="4268692" y="5143598"/>
            <a:ext cx="2122795" cy="369332"/>
          </a:xfrm>
          <a:prstGeom prst="rect">
            <a:avLst/>
          </a:prstGeom>
        </p:spPr>
        <p:txBody>
          <a:bodyPr wrap="square">
            <a:spAutoFit/>
          </a:bodyPr>
          <a:lstStyle/>
          <a:p>
            <a:r>
              <a:rPr lang="en-US" b="1">
                <a:solidFill>
                  <a:schemeClr val="tx1">
                    <a:lumMod val="75000"/>
                    <a:lumOff val="25000"/>
                  </a:schemeClr>
                </a:solidFill>
                <a:latin typeface="Source Han Sans CN" panose="020B0500000000000000" pitchFamily="34" charset="-128"/>
                <a:ea typeface="Source Han Sans CN" panose="020B0500000000000000" pitchFamily="34" charset="-128"/>
              </a:rPr>
              <a:t>Short Text Here</a:t>
            </a:r>
          </a:p>
        </p:txBody>
      </p:sp>
      <p:sp>
        <p:nvSpPr>
          <p:cNvPr id="16" name="Rectangle 7"/>
          <p:cNvSpPr/>
          <p:nvPr/>
        </p:nvSpPr>
        <p:spPr>
          <a:xfrm>
            <a:off x="1388199" y="5143598"/>
            <a:ext cx="2122795" cy="369332"/>
          </a:xfrm>
          <a:prstGeom prst="rect">
            <a:avLst/>
          </a:prstGeom>
        </p:spPr>
        <p:txBody>
          <a:bodyPr wrap="square">
            <a:spAutoFit/>
          </a:bodyPr>
          <a:lstStyle/>
          <a:p>
            <a:r>
              <a:rPr lang="en-US" b="1">
                <a:solidFill>
                  <a:schemeClr val="tx1">
                    <a:lumMod val="75000"/>
                    <a:lumOff val="25000"/>
                  </a:schemeClr>
                </a:solidFill>
                <a:latin typeface="Source Han Sans CN" panose="020B0500000000000000" pitchFamily="34" charset="-128"/>
                <a:ea typeface="Source Han Sans CN" panose="020B0500000000000000" pitchFamily="34" charset="-128"/>
              </a:rPr>
              <a:t>Short Text Here</a:t>
            </a:r>
          </a:p>
        </p:txBody>
      </p:sp>
      <p:sp>
        <p:nvSpPr>
          <p:cNvPr id="17" name="TextBox 8"/>
          <p:cNvSpPr txBox="1"/>
          <p:nvPr/>
        </p:nvSpPr>
        <p:spPr>
          <a:xfrm>
            <a:off x="1388199" y="4200623"/>
            <a:ext cx="2268667" cy="923330"/>
          </a:xfrm>
          <a:prstGeom prst="rect">
            <a:avLst/>
          </a:prstGeom>
          <a:noFill/>
        </p:spPr>
        <p:txBody>
          <a:bodyPr wrap="square" rtlCol="0">
            <a:spAutoFit/>
          </a:bodyPr>
          <a:lstStyle/>
          <a:p>
            <a:r>
              <a:rPr lang="en-US" sz="5400" b="1">
                <a:solidFill>
                  <a:schemeClr val="tx1">
                    <a:lumMod val="75000"/>
                    <a:lumOff val="25000"/>
                  </a:schemeClr>
                </a:solidFill>
                <a:latin typeface="Source Han Sans CN Heavy" panose="020B0500000000000000" pitchFamily="34" charset="-128"/>
                <a:ea typeface="Source Han Sans CN Heavy" panose="020B0500000000000000" pitchFamily="34" charset="-128"/>
              </a:rPr>
              <a:t>3</a:t>
            </a:r>
            <a:r>
              <a:rPr lang="en-US" altLang="zh-CN" sz="5400" b="1">
                <a:solidFill>
                  <a:schemeClr val="tx1">
                    <a:lumMod val="75000"/>
                    <a:lumOff val="25000"/>
                  </a:schemeClr>
                </a:solidFill>
                <a:latin typeface="Source Han Sans CN Heavy" panose="020B0500000000000000" pitchFamily="34" charset="-128"/>
                <a:ea typeface="Source Han Sans CN Heavy" panose="020B0500000000000000" pitchFamily="34" charset="-128"/>
              </a:rPr>
              <a:t>6</a:t>
            </a:r>
            <a:r>
              <a:rPr lang="en-US" sz="3600" b="1">
                <a:solidFill>
                  <a:schemeClr val="tx1">
                    <a:lumMod val="75000"/>
                    <a:lumOff val="25000"/>
                  </a:schemeClr>
                </a:solidFill>
                <a:latin typeface="Source Han Sans CN Heavy" panose="020B0500000000000000" pitchFamily="34" charset="-128"/>
                <a:ea typeface="Source Han Sans CN Heavy" panose="020B0500000000000000" pitchFamily="34" charset="-128"/>
              </a:rPr>
              <a:t>.</a:t>
            </a:r>
            <a:endParaRPr lang="en-US" sz="5400" b="1">
              <a:solidFill>
                <a:schemeClr val="tx1">
                  <a:lumMod val="75000"/>
                  <a:lumOff val="25000"/>
                </a:schemeClr>
              </a:solidFill>
              <a:latin typeface="Source Han Sans CN Heavy" panose="020B0500000000000000" pitchFamily="34" charset="-128"/>
              <a:ea typeface="Source Han Sans CN Heavy" panose="020B0500000000000000"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 name="1831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8778"/>
            <a:ext cx="10851992" cy="2860920"/>
            <a:chOff x="669925" y="-7983"/>
            <a:chExt cx="10851992" cy="2860920"/>
          </a:xfrm>
        </p:grpSpPr>
        <p:sp>
          <p:nvSpPr>
            <p:cNvPr id="23" name="ïS1íḍè"/>
            <p:cNvSpPr/>
            <p:nvPr/>
          </p:nvSpPr>
          <p:spPr>
            <a:xfrm>
              <a:off x="669925" y="-7983"/>
              <a:ext cx="10851358" cy="2860920"/>
            </a:xfrm>
            <a:prstGeom prst="rect">
              <a:avLst/>
            </a:prstGeom>
            <a:gradFill>
              <a:gsLst>
                <a:gs pos="0">
                  <a:srgbClr val="002060"/>
                </a:gs>
                <a:gs pos="100000">
                  <a:schemeClr val="accent2">
                    <a:alpha val="0"/>
                  </a:schemeClr>
                </a:gs>
                <a:gs pos="66000">
                  <a:schemeClr val="accent4">
                    <a:alpha val="100000"/>
                  </a:schemeClr>
                </a:gs>
              </a:gsLst>
              <a:lin ang="5400000" scaled="0"/>
            </a:gradFill>
            <a:ln>
              <a:noFill/>
            </a:ln>
            <a:effectLst>
              <a:outerShdw blurRad="63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4" name="ïşlîḓé"/>
            <p:cNvSpPr txBox="1"/>
            <p:nvPr/>
          </p:nvSpPr>
          <p:spPr>
            <a:xfrm>
              <a:off x="4545965" y="1035322"/>
              <a:ext cx="2992755" cy="956310"/>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dist" defTabSz="914400" rtl="0" eaLnBrk="1" fontAlgn="auto" latinLnBrk="0" hangingPunct="1">
                <a:lnSpc>
                  <a:spcPct val="100000"/>
                </a:lnSpc>
                <a:spcBef>
                  <a:spcPct val="0"/>
                </a:spcBef>
                <a:spcAft>
                  <a:spcPts val="0"/>
                </a:spcAft>
                <a:buClrTx/>
                <a:buSzTx/>
                <a:buFontTx/>
                <a:buNone/>
                <a:defRPr/>
              </a:pPr>
              <a:r>
                <a:rPr kumimoji="0" lang="en-US" altLang="zh-CN" sz="2000" u="none" strike="noStrike" kern="1200" cap="none" spc="600" normalizeH="0" baseline="0" noProof="0" dirty="0">
                  <a:ln>
                    <a:noFill/>
                  </a:ln>
                  <a:solidFill>
                    <a:schemeClr val="bg1"/>
                  </a:solidFill>
                  <a:effectLst/>
                  <a:uLnTx/>
                  <a:uFillTx/>
                  <a:latin typeface="苹方 常规" panose="020B0300000000000000" charset="-122"/>
                  <a:ea typeface="苹方 常规" panose="020B0300000000000000" charset="-122"/>
                  <a:cs typeface="+mn-ea"/>
                  <a:sym typeface="思源黑体" panose="020B0500000000000000" pitchFamily="34" charset="-122"/>
                </a:rPr>
                <a:t>CONTENTS</a:t>
              </a:r>
            </a:p>
          </p:txBody>
        </p:sp>
        <p:sp>
          <p:nvSpPr>
            <p:cNvPr id="33" name="ïşlîḓé"/>
            <p:cNvSpPr txBox="1"/>
            <p:nvPr/>
          </p:nvSpPr>
          <p:spPr>
            <a:xfrm>
              <a:off x="670560" y="774636"/>
              <a:ext cx="10851357" cy="956309"/>
            </a:xfrm>
            <a:prstGeom prst="rect">
              <a:avLst/>
            </a:prstGeom>
          </p:spPr>
          <p:txBody>
            <a:bodyPr vert="horz" wrap="square" lIns="91440" tIns="45720" rIns="91440" bIns="45720" rtlCol="0" anchor="b">
              <a:noAutofit/>
            </a:bodyPr>
            <a:lstStyle>
              <a:lvl1pPr algn="l" defTabSz="914400" rtl="0" eaLnBrk="1" latinLnBrk="0" hangingPunct="1">
                <a:lnSpc>
                  <a:spcPct val="100000"/>
                </a:lnSpc>
                <a:spcBef>
                  <a:spcPct val="0"/>
                </a:spcBef>
                <a:buNone/>
                <a:defRPr sz="2800" b="1" kern="1200">
                  <a:solidFill>
                    <a:schemeClr val="tx1"/>
                  </a:solidFill>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5400" b="0" u="none" strike="noStrike" kern="1200" cap="none" spc="600" normalizeH="0" baseline="0" noProof="0" dirty="0">
                  <a:ln>
                    <a:noFill/>
                  </a:ln>
                  <a:solidFill>
                    <a:schemeClr val="bg1"/>
                  </a:solidFill>
                  <a:effectLst/>
                  <a:uLnTx/>
                  <a:uFillTx/>
                  <a:latin typeface="苹方 特粗" panose="020B0800000000000000" charset="-122"/>
                  <a:ea typeface="苹方 特粗" panose="020B0800000000000000" charset="-122"/>
                  <a:cs typeface="+mn-ea"/>
                  <a:sym typeface="思源黑体" panose="020B0500000000000000" pitchFamily="34" charset="-122"/>
                </a:rPr>
                <a:t>目录</a:t>
              </a:r>
            </a:p>
          </p:txBody>
        </p:sp>
      </p:grpSp>
      <p:grpSp>
        <p:nvGrpSpPr>
          <p:cNvPr id="35" name="组合 34"/>
          <p:cNvGrpSpPr/>
          <p:nvPr/>
        </p:nvGrpSpPr>
        <p:grpSpPr>
          <a:xfrm>
            <a:off x="6774815" y="2974340"/>
            <a:ext cx="2804160" cy="1569720"/>
            <a:chOff x="5149" y="5732"/>
            <a:chExt cx="4416" cy="2472"/>
          </a:xfrm>
        </p:grpSpPr>
        <p:grpSp>
          <p:nvGrpSpPr>
            <p:cNvPr id="7" name="îślíḋè"/>
            <p:cNvGrpSpPr/>
            <p:nvPr/>
          </p:nvGrpSpPr>
          <p:grpSpPr>
            <a:xfrm>
              <a:off x="5149" y="5732"/>
              <a:ext cx="4416" cy="2472"/>
              <a:chOff x="1199456" y="266750"/>
              <a:chExt cx="2804062" cy="1569660"/>
            </a:xfrm>
          </p:grpSpPr>
          <p:sp>
            <p:nvSpPr>
              <p:cNvPr id="16" name="iṩlíḍe"/>
              <p:cNvSpPr/>
              <p:nvPr/>
            </p:nvSpPr>
            <p:spPr>
              <a:xfrm>
                <a:off x="1199456" y="573812"/>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7" name="îśļiḓe"/>
              <p:cNvSpPr txBox="1"/>
              <p:nvPr/>
            </p:nvSpPr>
            <p:spPr>
              <a:xfrm>
                <a:off x="1322235" y="26675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2</a:t>
                </a:r>
              </a:p>
            </p:txBody>
          </p:sp>
          <p:sp>
            <p:nvSpPr>
              <p:cNvPr id="18" name="iṩļiḑe"/>
              <p:cNvSpPr/>
              <p:nvPr/>
            </p:nvSpPr>
            <p:spPr>
              <a:xfrm>
                <a:off x="2062650" y="573812"/>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项目背景</a:t>
                </a:r>
              </a:p>
            </p:txBody>
          </p:sp>
        </p:grpSp>
        <p:sp>
          <p:nvSpPr>
            <p:cNvPr id="26" name="PA-文本框 42"/>
            <p:cNvSpPr txBox="1"/>
            <p:nvPr>
              <p:custDataLst>
                <p:tags r:id="rId5"/>
              </p:custDataLst>
            </p:nvPr>
          </p:nvSpPr>
          <p:spPr>
            <a:xfrm>
              <a:off x="6509" y="6797"/>
              <a:ext cx="3052" cy="1276"/>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数量庞大的目标群体</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目前手势技术的局限性</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6" name="组合 35"/>
          <p:cNvGrpSpPr/>
          <p:nvPr/>
        </p:nvGrpSpPr>
        <p:grpSpPr>
          <a:xfrm>
            <a:off x="2130425" y="4577080"/>
            <a:ext cx="4244975" cy="1763395"/>
            <a:chOff x="9636" y="7280"/>
            <a:chExt cx="6685" cy="2777"/>
          </a:xfrm>
        </p:grpSpPr>
        <p:grpSp>
          <p:nvGrpSpPr>
            <p:cNvPr id="8" name="íSḷîḓè"/>
            <p:cNvGrpSpPr/>
            <p:nvPr/>
          </p:nvGrpSpPr>
          <p:grpSpPr>
            <a:xfrm>
              <a:off x="9636" y="7280"/>
              <a:ext cx="4418" cy="2472"/>
              <a:chOff x="1198186" y="1249730"/>
              <a:chExt cx="2805332" cy="1569660"/>
            </a:xfrm>
          </p:grpSpPr>
          <p:sp>
            <p:nvSpPr>
              <p:cNvPr id="13" name="íṡlïdé"/>
              <p:cNvSpPr/>
              <p:nvPr/>
            </p:nvSpPr>
            <p:spPr>
              <a:xfrm>
                <a:off x="1198186" y="1556792"/>
                <a:ext cx="864096" cy="864096"/>
              </a:xfrm>
              <a:prstGeom prst="rect">
                <a:avLst/>
              </a:prstGeom>
              <a:solidFill>
                <a:srgbClr val="577A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4" name="îš1ïḍè"/>
              <p:cNvSpPr txBox="1"/>
              <p:nvPr/>
            </p:nvSpPr>
            <p:spPr>
              <a:xfrm>
                <a:off x="1319465" y="1249730"/>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3</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5" name="îSlíḍé"/>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工作介绍</a:t>
                </a:r>
              </a:p>
            </p:txBody>
          </p:sp>
        </p:grpSp>
        <p:sp>
          <p:nvSpPr>
            <p:cNvPr id="27" name="PA-文本框 42"/>
            <p:cNvSpPr txBox="1"/>
            <p:nvPr>
              <p:custDataLst>
                <p:tags r:id="rId4"/>
              </p:custDataLst>
            </p:nvPr>
          </p:nvSpPr>
          <p:spPr>
            <a:xfrm>
              <a:off x="11110" y="8403"/>
              <a:ext cx="5211"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嵌入式电路设计制作</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产品设计</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数据采集可视化、机器学习</a:t>
              </a:r>
            </a:p>
            <a:p>
              <a:pPr indent="0" algn="l">
                <a:buFont typeface="Arial" panose="020B0604020202020204" pitchFamily="34" charset="0"/>
                <a:buNone/>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37" name="组合 36"/>
          <p:cNvGrpSpPr/>
          <p:nvPr/>
        </p:nvGrpSpPr>
        <p:grpSpPr>
          <a:xfrm>
            <a:off x="6767195" y="4592955"/>
            <a:ext cx="3597275" cy="1747520"/>
            <a:chOff x="14126" y="5732"/>
            <a:chExt cx="5665" cy="2752"/>
          </a:xfrm>
        </p:grpSpPr>
        <p:grpSp>
          <p:nvGrpSpPr>
            <p:cNvPr id="9" name="组合 8"/>
            <p:cNvGrpSpPr/>
            <p:nvPr/>
          </p:nvGrpSpPr>
          <p:grpSpPr>
            <a:xfrm>
              <a:off x="14126" y="5732"/>
              <a:ext cx="4416" cy="2472"/>
              <a:chOff x="10087735" y="2919616"/>
              <a:chExt cx="2804062" cy="1569660"/>
            </a:xfrm>
          </p:grpSpPr>
          <p:sp>
            <p:nvSpPr>
              <p:cNvPr id="10" name="í$ḷïḋé"/>
              <p:cNvSpPr/>
              <p:nvPr/>
            </p:nvSpPr>
            <p:spPr>
              <a:xfrm>
                <a:off x="10087735" y="3226678"/>
                <a:ext cx="864096"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1" name="ïsḻíde"/>
              <p:cNvSpPr txBox="1"/>
              <p:nvPr/>
            </p:nvSpPr>
            <p:spPr>
              <a:xfrm>
                <a:off x="10181996" y="2919616"/>
                <a:ext cx="869149" cy="1569660"/>
              </a:xfrm>
              <a:prstGeom prst="rect">
                <a:avLst/>
              </a:prstGeom>
              <a:noFill/>
            </p:spPr>
            <p:txBody>
              <a:bodyPr wrap="square" lIns="91440" tIns="45720" rIns="91440" bIns="45720">
                <a:normAutofit/>
              </a:bodyPr>
              <a:lstStyle/>
              <a:p>
                <a:r>
                  <a:rPr lang="en-US" altLang="zh-CN" sz="96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4</a:t>
                </a:r>
                <a:endPar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2" name="ïṧlïḑê"/>
              <p:cNvSpPr/>
              <p:nvPr/>
            </p:nvSpPr>
            <p:spPr>
              <a:xfrm>
                <a:off x="10950929" y="3226678"/>
                <a:ext cx="1940868" cy="382013"/>
              </a:xfrm>
              <a:prstGeom prst="rect">
                <a:avLst/>
              </a:prstGeom>
            </p:spPr>
            <p:txBody>
              <a:bodyPr wrap="square" lIns="91440" tIns="45720" rIns="91440" bIns="45720" anchor="b">
                <a:noAutofit/>
              </a:bodyPr>
              <a:lstStyle/>
              <a:p>
                <a:r>
                  <a:rPr lang="zh-CN" altLang="en-US" sz="2400" b="1" spc="600" dirty="0">
                    <a:solidFill>
                      <a:schemeClr val="tx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rPr>
                  <a:t>成果总结</a:t>
                </a:r>
              </a:p>
            </p:txBody>
          </p:sp>
        </p:grpSp>
        <p:sp>
          <p:nvSpPr>
            <p:cNvPr id="28" name="PA-文本框 42"/>
            <p:cNvSpPr txBox="1"/>
            <p:nvPr>
              <p:custDataLst>
                <p:tags r:id="rId3"/>
              </p:custDataLst>
            </p:nvPr>
          </p:nvSpPr>
          <p:spPr>
            <a:xfrm>
              <a:off x="15607" y="6830"/>
              <a:ext cx="4184"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提出了识别手势紧凑解决方案</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使用机器学习、图形学等算法</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设计微型嵌入式系统</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制造可靠的产品结构</a:t>
              </a:r>
            </a:p>
          </p:txBody>
        </p:sp>
      </p:grpSp>
      <p:grpSp>
        <p:nvGrpSpPr>
          <p:cNvPr id="34" name="组合 33"/>
          <p:cNvGrpSpPr/>
          <p:nvPr/>
        </p:nvGrpSpPr>
        <p:grpSpPr>
          <a:xfrm>
            <a:off x="2130425" y="2974340"/>
            <a:ext cx="2805430" cy="1763395"/>
            <a:chOff x="659" y="7280"/>
            <a:chExt cx="4418" cy="2777"/>
          </a:xfrm>
        </p:grpSpPr>
        <p:grpSp>
          <p:nvGrpSpPr>
            <p:cNvPr id="3" name="iṧľîḑè"/>
            <p:cNvGrpSpPr/>
            <p:nvPr/>
          </p:nvGrpSpPr>
          <p:grpSpPr>
            <a:xfrm>
              <a:off x="659" y="7280"/>
              <a:ext cx="4418" cy="2472"/>
              <a:chOff x="1198186" y="1249730"/>
              <a:chExt cx="2805332" cy="1569660"/>
            </a:xfrm>
          </p:grpSpPr>
          <p:sp>
            <p:nvSpPr>
              <p:cNvPr id="29" name="iṥľîďê"/>
              <p:cNvSpPr/>
              <p:nvPr/>
            </p:nvSpPr>
            <p:spPr>
              <a:xfrm>
                <a:off x="1198186" y="1556792"/>
                <a:ext cx="864096" cy="8640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0" name="íŝliďé"/>
              <p:cNvSpPr txBox="1"/>
              <p:nvPr/>
            </p:nvSpPr>
            <p:spPr>
              <a:xfrm>
                <a:off x="1319466" y="1249730"/>
                <a:ext cx="869149" cy="1569660"/>
              </a:xfrm>
              <a:prstGeom prst="rect">
                <a:avLst/>
              </a:prstGeom>
              <a:noFill/>
            </p:spPr>
            <p:txBody>
              <a:bodyPr wrap="square" lIns="91440" tIns="45720" rIns="91440" bIns="45720">
                <a:normAutofit/>
              </a:bodyPr>
              <a:lstStyle/>
              <a:p>
                <a:r>
                  <a:rPr lang="en-US" altLang="zh-CN" sz="96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1</a:t>
                </a:r>
              </a:p>
            </p:txBody>
          </p:sp>
          <p:sp>
            <p:nvSpPr>
              <p:cNvPr id="31" name="íşḷïďê"/>
              <p:cNvSpPr/>
              <p:nvPr/>
            </p:nvSpPr>
            <p:spPr>
              <a:xfrm>
                <a:off x="2062650" y="1556792"/>
                <a:ext cx="1940868" cy="382013"/>
              </a:xfrm>
              <a:prstGeom prst="rect">
                <a:avLst/>
              </a:prstGeom>
            </p:spPr>
            <p:txBody>
              <a:bodyPr wrap="square" lIns="91440" tIns="45720" rIns="91440" bIns="45720" anchor="b">
                <a:noAutofit/>
              </a:bodyPr>
              <a:lstStyle/>
              <a:p>
                <a:r>
                  <a:rPr lang="zh-CN" altLang="en-US" sz="2400" b="1" spc="600" dirty="0">
                    <a:solidFill>
                      <a:schemeClr val="accent4">
                        <a:lumMod val="75000"/>
                      </a:schemeClr>
                    </a:solidFill>
                    <a:latin typeface="苹方 特粗" panose="020B0800000000000000" charset="-122"/>
                    <a:ea typeface="苹方 特粗" panose="020B0800000000000000" charset="-122"/>
                    <a:cs typeface="+mn-ea"/>
                    <a:sym typeface="思源黑体" panose="020B0500000000000000" pitchFamily="34" charset="-122"/>
                  </a:rPr>
                  <a:t>项目概述</a:t>
                </a:r>
              </a:p>
            </p:txBody>
          </p:sp>
        </p:grpSp>
        <p:sp>
          <p:nvSpPr>
            <p:cNvPr id="32" name="PA-文本框 42"/>
            <p:cNvSpPr txBox="1"/>
            <p:nvPr>
              <p:custDataLst>
                <p:tags r:id="rId2"/>
              </p:custDataLst>
            </p:nvPr>
          </p:nvSpPr>
          <p:spPr>
            <a:xfrm>
              <a:off x="2025" y="8403"/>
              <a:ext cx="3052" cy="1654"/>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手语实时翻译</a:t>
              </a:r>
            </a:p>
            <a:p>
              <a:pPr marL="171450" indent="-171450" algn="l">
                <a:buFont typeface="Arial" panose="020B0604020202020204" pitchFamily="34" charset="0"/>
                <a:buChar char="•"/>
              </a:pPr>
              <a:r>
                <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rPr>
                <a:t>基于断层扫描的穿戴式手势识别</a:t>
              </a:r>
            </a:p>
            <a:p>
              <a:pPr marL="171450" indent="-171450" algn="l">
                <a:buFont typeface="Arial" panose="020B0604020202020204" pitchFamily="34" charset="0"/>
                <a:buChar char="•"/>
              </a:pPr>
              <a:endParaRPr lang="zh-CN" altLang="en-US" sz="1200" dirty="0">
                <a:solidFill>
                  <a:schemeClr val="bg1">
                    <a:lumMod val="65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37"/>
          <p:cNvGraphicFramePr/>
          <p:nvPr/>
        </p:nvGraphicFramePr>
        <p:xfrm>
          <a:off x="6199040" y="2235748"/>
          <a:ext cx="4750170" cy="3229616"/>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38"/>
          <p:cNvSpPr/>
          <p:nvPr/>
        </p:nvSpPr>
        <p:spPr>
          <a:xfrm flipH="1">
            <a:off x="1343699" y="4619068"/>
            <a:ext cx="573732" cy="5737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9"/>
          <p:cNvSpPr/>
          <p:nvPr/>
        </p:nvSpPr>
        <p:spPr>
          <a:xfrm flipH="1">
            <a:off x="1336575" y="3556734"/>
            <a:ext cx="573732" cy="5737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1120"/>
          <p:cNvSpPr>
            <a:spLocks noEditPoints="1"/>
          </p:cNvSpPr>
          <p:nvPr/>
        </p:nvSpPr>
        <p:spPr bwMode="auto">
          <a:xfrm>
            <a:off x="1476029" y="3729891"/>
            <a:ext cx="304866" cy="241331"/>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p>
        </p:txBody>
      </p:sp>
      <p:grpSp>
        <p:nvGrpSpPr>
          <p:cNvPr id="6" name="Group 1136"/>
          <p:cNvGrpSpPr>
            <a:grpSpLocks noChangeAspect="1"/>
          </p:cNvGrpSpPr>
          <p:nvPr/>
        </p:nvGrpSpPr>
        <p:grpSpPr bwMode="auto">
          <a:xfrm>
            <a:off x="1500380" y="4744728"/>
            <a:ext cx="267676" cy="323111"/>
            <a:chOff x="2712" y="795"/>
            <a:chExt cx="2255" cy="2722"/>
          </a:xfrm>
          <a:solidFill>
            <a:schemeClr val="bg1"/>
          </a:solidFill>
        </p:grpSpPr>
        <p:sp>
          <p:nvSpPr>
            <p:cNvPr id="7" name="Freeform 1138"/>
            <p:cNvSpPr/>
            <p:nvPr/>
          </p:nvSpPr>
          <p:spPr bwMode="auto">
            <a:xfrm>
              <a:off x="3897" y="2545"/>
              <a:ext cx="148" cy="243"/>
            </a:xfrm>
            <a:custGeom>
              <a:avLst/>
              <a:gdLst>
                <a:gd name="T0" fmla="*/ 0 w 298"/>
                <a:gd name="T1" fmla="*/ 0 h 487"/>
                <a:gd name="T2" fmla="*/ 63 w 298"/>
                <a:gd name="T3" fmla="*/ 17 h 487"/>
                <a:gd name="T4" fmla="*/ 124 w 298"/>
                <a:gd name="T5" fmla="*/ 38 h 487"/>
                <a:gd name="T6" fmla="*/ 184 w 298"/>
                <a:gd name="T7" fmla="*/ 65 h 487"/>
                <a:gd name="T8" fmla="*/ 210 w 298"/>
                <a:gd name="T9" fmla="*/ 80 h 487"/>
                <a:gd name="T10" fmla="*/ 235 w 298"/>
                <a:gd name="T11" fmla="*/ 96 h 487"/>
                <a:gd name="T12" fmla="*/ 257 w 298"/>
                <a:gd name="T13" fmla="*/ 118 h 487"/>
                <a:gd name="T14" fmla="*/ 273 w 298"/>
                <a:gd name="T15" fmla="*/ 139 h 487"/>
                <a:gd name="T16" fmla="*/ 285 w 298"/>
                <a:gd name="T17" fmla="*/ 164 h 487"/>
                <a:gd name="T18" fmla="*/ 293 w 298"/>
                <a:gd name="T19" fmla="*/ 191 h 487"/>
                <a:gd name="T20" fmla="*/ 298 w 298"/>
                <a:gd name="T21" fmla="*/ 229 h 487"/>
                <a:gd name="T22" fmla="*/ 296 w 298"/>
                <a:gd name="T23" fmla="*/ 268 h 487"/>
                <a:gd name="T24" fmla="*/ 288 w 298"/>
                <a:gd name="T25" fmla="*/ 306 h 487"/>
                <a:gd name="T26" fmla="*/ 271 w 298"/>
                <a:gd name="T27" fmla="*/ 343 h 487"/>
                <a:gd name="T28" fmla="*/ 250 w 298"/>
                <a:gd name="T29" fmla="*/ 376 h 487"/>
                <a:gd name="T30" fmla="*/ 222 w 298"/>
                <a:gd name="T31" fmla="*/ 404 h 487"/>
                <a:gd name="T32" fmla="*/ 189 w 298"/>
                <a:gd name="T33" fmla="*/ 427 h 487"/>
                <a:gd name="T34" fmla="*/ 154 w 298"/>
                <a:gd name="T35" fmla="*/ 445 h 487"/>
                <a:gd name="T36" fmla="*/ 116 w 298"/>
                <a:gd name="T37" fmla="*/ 460 h 487"/>
                <a:gd name="T38" fmla="*/ 78 w 298"/>
                <a:gd name="T39" fmla="*/ 472 h 487"/>
                <a:gd name="T40" fmla="*/ 38 w 298"/>
                <a:gd name="T41" fmla="*/ 480 h 487"/>
                <a:gd name="T42" fmla="*/ 0 w 298"/>
                <a:gd name="T43" fmla="*/ 487 h 487"/>
                <a:gd name="T44" fmla="*/ 0 w 298"/>
                <a:gd name="T4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8" h="487">
                  <a:moveTo>
                    <a:pt x="0" y="0"/>
                  </a:moveTo>
                  <a:lnTo>
                    <a:pt x="63" y="17"/>
                  </a:lnTo>
                  <a:lnTo>
                    <a:pt x="124" y="38"/>
                  </a:lnTo>
                  <a:lnTo>
                    <a:pt x="184" y="65"/>
                  </a:lnTo>
                  <a:lnTo>
                    <a:pt x="210" y="80"/>
                  </a:lnTo>
                  <a:lnTo>
                    <a:pt x="235" y="96"/>
                  </a:lnTo>
                  <a:lnTo>
                    <a:pt x="257" y="118"/>
                  </a:lnTo>
                  <a:lnTo>
                    <a:pt x="273" y="139"/>
                  </a:lnTo>
                  <a:lnTo>
                    <a:pt x="285" y="164"/>
                  </a:lnTo>
                  <a:lnTo>
                    <a:pt x="293" y="191"/>
                  </a:lnTo>
                  <a:lnTo>
                    <a:pt x="298" y="229"/>
                  </a:lnTo>
                  <a:lnTo>
                    <a:pt x="296" y="268"/>
                  </a:lnTo>
                  <a:lnTo>
                    <a:pt x="288" y="306"/>
                  </a:lnTo>
                  <a:lnTo>
                    <a:pt x="271" y="343"/>
                  </a:lnTo>
                  <a:lnTo>
                    <a:pt x="250" y="376"/>
                  </a:lnTo>
                  <a:lnTo>
                    <a:pt x="222" y="404"/>
                  </a:lnTo>
                  <a:lnTo>
                    <a:pt x="189" y="427"/>
                  </a:lnTo>
                  <a:lnTo>
                    <a:pt x="154" y="445"/>
                  </a:lnTo>
                  <a:lnTo>
                    <a:pt x="116" y="460"/>
                  </a:lnTo>
                  <a:lnTo>
                    <a:pt x="78" y="472"/>
                  </a:lnTo>
                  <a:lnTo>
                    <a:pt x="38" y="480"/>
                  </a:lnTo>
                  <a:lnTo>
                    <a:pt x="0" y="487"/>
                  </a:lnTo>
                  <a:lnTo>
                    <a:pt x="0"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8" name="Freeform 1139"/>
            <p:cNvSpPr/>
            <p:nvPr/>
          </p:nvSpPr>
          <p:spPr bwMode="auto">
            <a:xfrm>
              <a:off x="3641" y="2153"/>
              <a:ext cx="122" cy="221"/>
            </a:xfrm>
            <a:custGeom>
              <a:avLst/>
              <a:gdLst>
                <a:gd name="T0" fmla="*/ 243 w 243"/>
                <a:gd name="T1" fmla="*/ 0 h 442"/>
                <a:gd name="T2" fmla="*/ 243 w 243"/>
                <a:gd name="T3" fmla="*/ 442 h 442"/>
                <a:gd name="T4" fmla="*/ 199 w 243"/>
                <a:gd name="T5" fmla="*/ 427 h 442"/>
                <a:gd name="T6" fmla="*/ 157 w 243"/>
                <a:gd name="T7" fmla="*/ 412 h 442"/>
                <a:gd name="T8" fmla="*/ 113 w 243"/>
                <a:gd name="T9" fmla="*/ 390 h 442"/>
                <a:gd name="T10" fmla="*/ 70 w 243"/>
                <a:gd name="T11" fmla="*/ 365 h 442"/>
                <a:gd name="T12" fmla="*/ 47 w 243"/>
                <a:gd name="T13" fmla="*/ 347 h 442"/>
                <a:gd name="T14" fmla="*/ 27 w 243"/>
                <a:gd name="T15" fmla="*/ 327 h 442"/>
                <a:gd name="T16" fmla="*/ 12 w 243"/>
                <a:gd name="T17" fmla="*/ 301 h 442"/>
                <a:gd name="T18" fmla="*/ 4 w 243"/>
                <a:gd name="T19" fmla="*/ 271 h 442"/>
                <a:gd name="T20" fmla="*/ 0 w 243"/>
                <a:gd name="T21" fmla="*/ 238 h 442"/>
                <a:gd name="T22" fmla="*/ 0 w 243"/>
                <a:gd name="T23" fmla="*/ 207 h 442"/>
                <a:gd name="T24" fmla="*/ 7 w 243"/>
                <a:gd name="T25" fmla="*/ 177 h 442"/>
                <a:gd name="T26" fmla="*/ 17 w 243"/>
                <a:gd name="T27" fmla="*/ 147 h 442"/>
                <a:gd name="T28" fmla="*/ 33 w 243"/>
                <a:gd name="T29" fmla="*/ 121 h 442"/>
                <a:gd name="T30" fmla="*/ 58 w 243"/>
                <a:gd name="T31" fmla="*/ 89 h 442"/>
                <a:gd name="T32" fmla="*/ 91 w 243"/>
                <a:gd name="T33" fmla="*/ 63 h 442"/>
                <a:gd name="T34" fmla="*/ 126 w 243"/>
                <a:gd name="T35" fmla="*/ 41 h 442"/>
                <a:gd name="T36" fmla="*/ 164 w 243"/>
                <a:gd name="T37" fmla="*/ 23 h 442"/>
                <a:gd name="T38" fmla="*/ 204 w 243"/>
                <a:gd name="T39" fmla="*/ 10 h 442"/>
                <a:gd name="T40" fmla="*/ 243 w 243"/>
                <a:gd name="T41"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442">
                  <a:moveTo>
                    <a:pt x="243" y="0"/>
                  </a:moveTo>
                  <a:lnTo>
                    <a:pt x="243" y="442"/>
                  </a:lnTo>
                  <a:lnTo>
                    <a:pt x="199" y="427"/>
                  </a:lnTo>
                  <a:lnTo>
                    <a:pt x="157" y="412"/>
                  </a:lnTo>
                  <a:lnTo>
                    <a:pt x="113" y="390"/>
                  </a:lnTo>
                  <a:lnTo>
                    <a:pt x="70" y="365"/>
                  </a:lnTo>
                  <a:lnTo>
                    <a:pt x="47" y="347"/>
                  </a:lnTo>
                  <a:lnTo>
                    <a:pt x="27" y="327"/>
                  </a:lnTo>
                  <a:lnTo>
                    <a:pt x="12" y="301"/>
                  </a:lnTo>
                  <a:lnTo>
                    <a:pt x="4" y="271"/>
                  </a:lnTo>
                  <a:lnTo>
                    <a:pt x="0" y="238"/>
                  </a:lnTo>
                  <a:lnTo>
                    <a:pt x="0" y="207"/>
                  </a:lnTo>
                  <a:lnTo>
                    <a:pt x="7" y="177"/>
                  </a:lnTo>
                  <a:lnTo>
                    <a:pt x="17" y="147"/>
                  </a:lnTo>
                  <a:lnTo>
                    <a:pt x="33" y="121"/>
                  </a:lnTo>
                  <a:lnTo>
                    <a:pt x="58" y="89"/>
                  </a:lnTo>
                  <a:lnTo>
                    <a:pt x="91" y="63"/>
                  </a:lnTo>
                  <a:lnTo>
                    <a:pt x="126" y="41"/>
                  </a:lnTo>
                  <a:lnTo>
                    <a:pt x="164" y="23"/>
                  </a:lnTo>
                  <a:lnTo>
                    <a:pt x="204" y="10"/>
                  </a:lnTo>
                  <a:lnTo>
                    <a:pt x="243"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9" name="Freeform 1140"/>
            <p:cNvSpPr>
              <a:spLocks noEditPoints="1"/>
            </p:cNvSpPr>
            <p:nvPr/>
          </p:nvSpPr>
          <p:spPr bwMode="auto">
            <a:xfrm>
              <a:off x="2712" y="795"/>
              <a:ext cx="2255" cy="2722"/>
            </a:xfrm>
            <a:custGeom>
              <a:avLst/>
              <a:gdLst>
                <a:gd name="T0" fmla="*/ 2105 w 4510"/>
                <a:gd name="T1" fmla="*/ 2268 h 5443"/>
                <a:gd name="T2" fmla="*/ 1792 w 4510"/>
                <a:gd name="T3" fmla="*/ 2563 h 5443"/>
                <a:gd name="T4" fmla="*/ 1592 w 4510"/>
                <a:gd name="T5" fmla="*/ 2900 h 5443"/>
                <a:gd name="T6" fmla="*/ 1683 w 4510"/>
                <a:gd name="T7" fmla="*/ 3220 h 5443"/>
                <a:gd name="T8" fmla="*/ 2040 w 4510"/>
                <a:gd name="T9" fmla="*/ 3420 h 5443"/>
                <a:gd name="T10" fmla="*/ 1898 w 4510"/>
                <a:gd name="T11" fmla="*/ 3837 h 5443"/>
                <a:gd name="T12" fmla="*/ 1781 w 4510"/>
                <a:gd name="T13" fmla="*/ 3635 h 5443"/>
                <a:gd name="T14" fmla="*/ 1592 w 4510"/>
                <a:gd name="T15" fmla="*/ 3688 h 5443"/>
                <a:gd name="T16" fmla="*/ 1632 w 4510"/>
                <a:gd name="T17" fmla="*/ 3916 h 5443"/>
                <a:gd name="T18" fmla="*/ 1971 w 4510"/>
                <a:gd name="T19" fmla="*/ 4206 h 5443"/>
                <a:gd name="T20" fmla="*/ 2153 w 4510"/>
                <a:gd name="T21" fmla="*/ 4502 h 5443"/>
                <a:gd name="T22" fmla="*/ 2343 w 4510"/>
                <a:gd name="T23" fmla="*/ 4476 h 5443"/>
                <a:gd name="T24" fmla="*/ 2568 w 4510"/>
                <a:gd name="T25" fmla="*/ 4214 h 5443"/>
                <a:gd name="T26" fmla="*/ 2900 w 4510"/>
                <a:gd name="T27" fmla="*/ 3920 h 5443"/>
                <a:gd name="T28" fmla="*/ 2877 w 4510"/>
                <a:gd name="T29" fmla="*/ 3511 h 5443"/>
                <a:gd name="T30" fmla="*/ 2887 w 4510"/>
                <a:gd name="T31" fmla="*/ 3529 h 5443"/>
                <a:gd name="T32" fmla="*/ 2869 w 4510"/>
                <a:gd name="T33" fmla="*/ 3496 h 5443"/>
                <a:gd name="T34" fmla="*/ 2870 w 4510"/>
                <a:gd name="T35" fmla="*/ 3498 h 5443"/>
                <a:gd name="T36" fmla="*/ 2735 w 4510"/>
                <a:gd name="T37" fmla="*/ 3362 h 5443"/>
                <a:gd name="T38" fmla="*/ 2369 w 4510"/>
                <a:gd name="T39" fmla="*/ 2715 h 5443"/>
                <a:gd name="T40" fmla="*/ 2627 w 4510"/>
                <a:gd name="T41" fmla="*/ 2874 h 5443"/>
                <a:gd name="T42" fmla="*/ 2740 w 4510"/>
                <a:gd name="T43" fmla="*/ 3021 h 5443"/>
                <a:gd name="T44" fmla="*/ 2907 w 4510"/>
                <a:gd name="T45" fmla="*/ 2925 h 5443"/>
                <a:gd name="T46" fmla="*/ 2812 w 4510"/>
                <a:gd name="T47" fmla="*/ 2669 h 5443"/>
                <a:gd name="T48" fmla="*/ 2421 w 4510"/>
                <a:gd name="T49" fmla="*/ 2452 h 5443"/>
                <a:gd name="T50" fmla="*/ 2292 w 4510"/>
                <a:gd name="T51" fmla="*/ 2176 h 5443"/>
                <a:gd name="T52" fmla="*/ 1528 w 4510"/>
                <a:gd name="T53" fmla="*/ 40 h 5443"/>
                <a:gd name="T54" fmla="*/ 1891 w 4510"/>
                <a:gd name="T55" fmla="*/ 185 h 5443"/>
                <a:gd name="T56" fmla="*/ 2263 w 4510"/>
                <a:gd name="T57" fmla="*/ 174 h 5443"/>
                <a:gd name="T58" fmla="*/ 2721 w 4510"/>
                <a:gd name="T59" fmla="*/ 50 h 5443"/>
                <a:gd name="T60" fmla="*/ 3079 w 4510"/>
                <a:gd name="T61" fmla="*/ 26 h 5443"/>
                <a:gd name="T62" fmla="*/ 3093 w 4510"/>
                <a:gd name="T63" fmla="*/ 260 h 5443"/>
                <a:gd name="T64" fmla="*/ 2931 w 4510"/>
                <a:gd name="T65" fmla="*/ 672 h 5443"/>
                <a:gd name="T66" fmla="*/ 2640 w 4510"/>
                <a:gd name="T67" fmla="*/ 1089 h 5443"/>
                <a:gd name="T68" fmla="*/ 2878 w 4510"/>
                <a:gd name="T69" fmla="*/ 1367 h 5443"/>
                <a:gd name="T70" fmla="*/ 3356 w 4510"/>
                <a:gd name="T71" fmla="*/ 1755 h 5443"/>
                <a:gd name="T72" fmla="*/ 3803 w 4510"/>
                <a:gd name="T73" fmla="*/ 2262 h 5443"/>
                <a:gd name="T74" fmla="*/ 4171 w 4510"/>
                <a:gd name="T75" fmla="*/ 2843 h 5443"/>
                <a:gd name="T76" fmla="*/ 4423 w 4510"/>
                <a:gd name="T77" fmla="*/ 3453 h 5443"/>
                <a:gd name="T78" fmla="*/ 4510 w 4510"/>
                <a:gd name="T79" fmla="*/ 4050 h 5443"/>
                <a:gd name="T80" fmla="*/ 4393 w 4510"/>
                <a:gd name="T81" fmla="*/ 4591 h 5443"/>
                <a:gd name="T82" fmla="*/ 4026 w 4510"/>
                <a:gd name="T83" fmla="*/ 5033 h 5443"/>
                <a:gd name="T84" fmla="*/ 3366 w 4510"/>
                <a:gd name="T85" fmla="*/ 5333 h 5443"/>
                <a:gd name="T86" fmla="*/ 2369 w 4510"/>
                <a:gd name="T87" fmla="*/ 5443 h 5443"/>
                <a:gd name="T88" fmla="*/ 1255 w 4510"/>
                <a:gd name="T89" fmla="*/ 5341 h 5443"/>
                <a:gd name="T90" fmla="*/ 536 w 4510"/>
                <a:gd name="T91" fmla="*/ 5038 h 5443"/>
                <a:gd name="T92" fmla="*/ 134 w 4510"/>
                <a:gd name="T93" fmla="*/ 4578 h 5443"/>
                <a:gd name="T94" fmla="*/ 0 w 4510"/>
                <a:gd name="T95" fmla="*/ 4011 h 5443"/>
                <a:gd name="T96" fmla="*/ 86 w 4510"/>
                <a:gd name="T97" fmla="*/ 3385 h 5443"/>
                <a:gd name="T98" fmla="*/ 341 w 4510"/>
                <a:gd name="T99" fmla="*/ 2750 h 5443"/>
                <a:gd name="T100" fmla="*/ 718 w 4510"/>
                <a:gd name="T101" fmla="*/ 2156 h 5443"/>
                <a:gd name="T102" fmla="*/ 1166 w 4510"/>
                <a:gd name="T103" fmla="*/ 1651 h 5443"/>
                <a:gd name="T104" fmla="*/ 1635 w 4510"/>
                <a:gd name="T105" fmla="*/ 1286 h 5443"/>
                <a:gd name="T106" fmla="*/ 1476 w 4510"/>
                <a:gd name="T107" fmla="*/ 953 h 5443"/>
                <a:gd name="T108" fmla="*/ 1209 w 4510"/>
                <a:gd name="T109" fmla="*/ 505 h 5443"/>
                <a:gd name="T110" fmla="*/ 1161 w 4510"/>
                <a:gd name="T111" fmla="*/ 134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10" h="5443">
                  <a:moveTo>
                    <a:pt x="2230" y="2164"/>
                  </a:moveTo>
                  <a:lnTo>
                    <a:pt x="2201" y="2167"/>
                  </a:lnTo>
                  <a:lnTo>
                    <a:pt x="2173" y="2179"/>
                  </a:lnTo>
                  <a:lnTo>
                    <a:pt x="2146" y="2197"/>
                  </a:lnTo>
                  <a:lnTo>
                    <a:pt x="2128" y="2219"/>
                  </a:lnTo>
                  <a:lnTo>
                    <a:pt x="2113" y="2242"/>
                  </a:lnTo>
                  <a:lnTo>
                    <a:pt x="2105" y="2268"/>
                  </a:lnTo>
                  <a:lnTo>
                    <a:pt x="2101" y="2297"/>
                  </a:lnTo>
                  <a:lnTo>
                    <a:pt x="2101" y="2445"/>
                  </a:lnTo>
                  <a:lnTo>
                    <a:pt x="2035" y="2457"/>
                  </a:lnTo>
                  <a:lnTo>
                    <a:pt x="1971" y="2475"/>
                  </a:lnTo>
                  <a:lnTo>
                    <a:pt x="1908" y="2498"/>
                  </a:lnTo>
                  <a:lnTo>
                    <a:pt x="1848" y="2528"/>
                  </a:lnTo>
                  <a:lnTo>
                    <a:pt x="1792" y="2563"/>
                  </a:lnTo>
                  <a:lnTo>
                    <a:pt x="1741" y="2606"/>
                  </a:lnTo>
                  <a:lnTo>
                    <a:pt x="1698" y="2651"/>
                  </a:lnTo>
                  <a:lnTo>
                    <a:pt x="1660" y="2702"/>
                  </a:lnTo>
                  <a:lnTo>
                    <a:pt x="1630" y="2756"/>
                  </a:lnTo>
                  <a:lnTo>
                    <a:pt x="1612" y="2803"/>
                  </a:lnTo>
                  <a:lnTo>
                    <a:pt x="1600" y="2851"/>
                  </a:lnTo>
                  <a:lnTo>
                    <a:pt x="1592" y="2900"/>
                  </a:lnTo>
                  <a:lnTo>
                    <a:pt x="1591" y="2950"/>
                  </a:lnTo>
                  <a:lnTo>
                    <a:pt x="1594" y="3000"/>
                  </a:lnTo>
                  <a:lnTo>
                    <a:pt x="1600" y="3048"/>
                  </a:lnTo>
                  <a:lnTo>
                    <a:pt x="1614" y="3096"/>
                  </a:lnTo>
                  <a:lnTo>
                    <a:pt x="1632" y="3142"/>
                  </a:lnTo>
                  <a:lnTo>
                    <a:pt x="1655" y="3183"/>
                  </a:lnTo>
                  <a:lnTo>
                    <a:pt x="1683" y="3220"/>
                  </a:lnTo>
                  <a:lnTo>
                    <a:pt x="1715" y="3254"/>
                  </a:lnTo>
                  <a:lnTo>
                    <a:pt x="1751" y="3284"/>
                  </a:lnTo>
                  <a:lnTo>
                    <a:pt x="1802" y="3321"/>
                  </a:lnTo>
                  <a:lnTo>
                    <a:pt x="1858" y="3352"/>
                  </a:lnTo>
                  <a:lnTo>
                    <a:pt x="1918" y="3379"/>
                  </a:lnTo>
                  <a:lnTo>
                    <a:pt x="1977" y="3400"/>
                  </a:lnTo>
                  <a:lnTo>
                    <a:pt x="2040" y="3420"/>
                  </a:lnTo>
                  <a:lnTo>
                    <a:pt x="2101" y="3436"/>
                  </a:lnTo>
                  <a:lnTo>
                    <a:pt x="2101" y="3966"/>
                  </a:lnTo>
                  <a:lnTo>
                    <a:pt x="2055" y="3951"/>
                  </a:lnTo>
                  <a:lnTo>
                    <a:pt x="2010" y="3930"/>
                  </a:lnTo>
                  <a:lnTo>
                    <a:pt x="1969" y="3905"/>
                  </a:lnTo>
                  <a:lnTo>
                    <a:pt x="1931" y="3873"/>
                  </a:lnTo>
                  <a:lnTo>
                    <a:pt x="1898" y="3837"/>
                  </a:lnTo>
                  <a:lnTo>
                    <a:pt x="1872" y="3797"/>
                  </a:lnTo>
                  <a:lnTo>
                    <a:pt x="1852" y="3754"/>
                  </a:lnTo>
                  <a:lnTo>
                    <a:pt x="1843" y="3731"/>
                  </a:lnTo>
                  <a:lnTo>
                    <a:pt x="1837" y="3708"/>
                  </a:lnTo>
                  <a:lnTo>
                    <a:pt x="1824" y="3680"/>
                  </a:lnTo>
                  <a:lnTo>
                    <a:pt x="1805" y="3655"/>
                  </a:lnTo>
                  <a:lnTo>
                    <a:pt x="1781" y="3635"/>
                  </a:lnTo>
                  <a:lnTo>
                    <a:pt x="1753" y="3622"/>
                  </a:lnTo>
                  <a:lnTo>
                    <a:pt x="1723" y="3617"/>
                  </a:lnTo>
                  <a:lnTo>
                    <a:pt x="1690" y="3617"/>
                  </a:lnTo>
                  <a:lnTo>
                    <a:pt x="1660" y="3625"/>
                  </a:lnTo>
                  <a:lnTo>
                    <a:pt x="1634" y="3640"/>
                  </a:lnTo>
                  <a:lnTo>
                    <a:pt x="1610" y="3662"/>
                  </a:lnTo>
                  <a:lnTo>
                    <a:pt x="1592" y="3688"/>
                  </a:lnTo>
                  <a:lnTo>
                    <a:pt x="1582" y="3711"/>
                  </a:lnTo>
                  <a:lnTo>
                    <a:pt x="1577" y="3738"/>
                  </a:lnTo>
                  <a:lnTo>
                    <a:pt x="1577" y="3762"/>
                  </a:lnTo>
                  <a:lnTo>
                    <a:pt x="1581" y="3786"/>
                  </a:lnTo>
                  <a:lnTo>
                    <a:pt x="1587" y="3809"/>
                  </a:lnTo>
                  <a:lnTo>
                    <a:pt x="1604" y="3857"/>
                  </a:lnTo>
                  <a:lnTo>
                    <a:pt x="1632" y="3916"/>
                  </a:lnTo>
                  <a:lnTo>
                    <a:pt x="1665" y="3973"/>
                  </a:lnTo>
                  <a:lnTo>
                    <a:pt x="1705" y="4024"/>
                  </a:lnTo>
                  <a:lnTo>
                    <a:pt x="1751" y="4070"/>
                  </a:lnTo>
                  <a:lnTo>
                    <a:pt x="1801" y="4113"/>
                  </a:lnTo>
                  <a:lnTo>
                    <a:pt x="1853" y="4148"/>
                  </a:lnTo>
                  <a:lnTo>
                    <a:pt x="1911" y="4179"/>
                  </a:lnTo>
                  <a:lnTo>
                    <a:pt x="1971" y="4206"/>
                  </a:lnTo>
                  <a:lnTo>
                    <a:pt x="2032" y="4226"/>
                  </a:lnTo>
                  <a:lnTo>
                    <a:pt x="2101" y="4241"/>
                  </a:lnTo>
                  <a:lnTo>
                    <a:pt x="2101" y="4396"/>
                  </a:lnTo>
                  <a:lnTo>
                    <a:pt x="2105" y="4428"/>
                  </a:lnTo>
                  <a:lnTo>
                    <a:pt x="2115" y="4456"/>
                  </a:lnTo>
                  <a:lnTo>
                    <a:pt x="2131" y="4481"/>
                  </a:lnTo>
                  <a:lnTo>
                    <a:pt x="2153" y="4502"/>
                  </a:lnTo>
                  <a:lnTo>
                    <a:pt x="2179" y="4519"/>
                  </a:lnTo>
                  <a:lnTo>
                    <a:pt x="2209" y="4528"/>
                  </a:lnTo>
                  <a:lnTo>
                    <a:pt x="2239" y="4530"/>
                  </a:lnTo>
                  <a:lnTo>
                    <a:pt x="2270" y="4525"/>
                  </a:lnTo>
                  <a:lnTo>
                    <a:pt x="2298" y="4515"/>
                  </a:lnTo>
                  <a:lnTo>
                    <a:pt x="2323" y="4497"/>
                  </a:lnTo>
                  <a:lnTo>
                    <a:pt x="2343" y="4476"/>
                  </a:lnTo>
                  <a:lnTo>
                    <a:pt x="2356" y="4452"/>
                  </a:lnTo>
                  <a:lnTo>
                    <a:pt x="2366" y="4424"/>
                  </a:lnTo>
                  <a:lnTo>
                    <a:pt x="2369" y="4396"/>
                  </a:lnTo>
                  <a:lnTo>
                    <a:pt x="2369" y="4254"/>
                  </a:lnTo>
                  <a:lnTo>
                    <a:pt x="2435" y="4246"/>
                  </a:lnTo>
                  <a:lnTo>
                    <a:pt x="2503" y="4234"/>
                  </a:lnTo>
                  <a:lnTo>
                    <a:pt x="2568" y="4214"/>
                  </a:lnTo>
                  <a:lnTo>
                    <a:pt x="2630" y="4189"/>
                  </a:lnTo>
                  <a:lnTo>
                    <a:pt x="2690" y="4160"/>
                  </a:lnTo>
                  <a:lnTo>
                    <a:pt x="2746" y="4120"/>
                  </a:lnTo>
                  <a:lnTo>
                    <a:pt x="2794" y="4078"/>
                  </a:lnTo>
                  <a:lnTo>
                    <a:pt x="2837" y="4030"/>
                  </a:lnTo>
                  <a:lnTo>
                    <a:pt x="2872" y="3978"/>
                  </a:lnTo>
                  <a:lnTo>
                    <a:pt x="2900" y="3920"/>
                  </a:lnTo>
                  <a:lnTo>
                    <a:pt x="2920" y="3858"/>
                  </a:lnTo>
                  <a:lnTo>
                    <a:pt x="2931" y="3796"/>
                  </a:lnTo>
                  <a:lnTo>
                    <a:pt x="2935" y="3738"/>
                  </a:lnTo>
                  <a:lnTo>
                    <a:pt x="2930" y="3678"/>
                  </a:lnTo>
                  <a:lnTo>
                    <a:pt x="2920" y="3620"/>
                  </a:lnTo>
                  <a:lnTo>
                    <a:pt x="2902" y="3564"/>
                  </a:lnTo>
                  <a:lnTo>
                    <a:pt x="2877" y="3511"/>
                  </a:lnTo>
                  <a:lnTo>
                    <a:pt x="2878" y="3514"/>
                  </a:lnTo>
                  <a:lnTo>
                    <a:pt x="2882" y="3518"/>
                  </a:lnTo>
                  <a:lnTo>
                    <a:pt x="2883" y="3521"/>
                  </a:lnTo>
                  <a:lnTo>
                    <a:pt x="2885" y="3524"/>
                  </a:lnTo>
                  <a:lnTo>
                    <a:pt x="2887" y="3527"/>
                  </a:lnTo>
                  <a:lnTo>
                    <a:pt x="2887" y="3527"/>
                  </a:lnTo>
                  <a:lnTo>
                    <a:pt x="2887" y="3529"/>
                  </a:lnTo>
                  <a:lnTo>
                    <a:pt x="2887" y="3527"/>
                  </a:lnTo>
                  <a:lnTo>
                    <a:pt x="2885" y="3526"/>
                  </a:lnTo>
                  <a:lnTo>
                    <a:pt x="2883" y="3523"/>
                  </a:lnTo>
                  <a:lnTo>
                    <a:pt x="2880" y="3516"/>
                  </a:lnTo>
                  <a:lnTo>
                    <a:pt x="2877" y="3509"/>
                  </a:lnTo>
                  <a:lnTo>
                    <a:pt x="2872" y="3503"/>
                  </a:lnTo>
                  <a:lnTo>
                    <a:pt x="2869" y="3496"/>
                  </a:lnTo>
                  <a:lnTo>
                    <a:pt x="2867" y="3493"/>
                  </a:lnTo>
                  <a:lnTo>
                    <a:pt x="2865" y="3491"/>
                  </a:lnTo>
                  <a:lnTo>
                    <a:pt x="2865" y="3489"/>
                  </a:lnTo>
                  <a:lnTo>
                    <a:pt x="2865" y="3491"/>
                  </a:lnTo>
                  <a:lnTo>
                    <a:pt x="2867" y="3491"/>
                  </a:lnTo>
                  <a:lnTo>
                    <a:pt x="2869" y="3494"/>
                  </a:lnTo>
                  <a:lnTo>
                    <a:pt x="2870" y="3498"/>
                  </a:lnTo>
                  <a:lnTo>
                    <a:pt x="2872" y="3501"/>
                  </a:lnTo>
                  <a:lnTo>
                    <a:pt x="2874" y="3504"/>
                  </a:lnTo>
                  <a:lnTo>
                    <a:pt x="2877" y="3509"/>
                  </a:lnTo>
                  <a:lnTo>
                    <a:pt x="2847" y="3466"/>
                  </a:lnTo>
                  <a:lnTo>
                    <a:pt x="2814" y="3427"/>
                  </a:lnTo>
                  <a:lnTo>
                    <a:pt x="2776" y="3392"/>
                  </a:lnTo>
                  <a:lnTo>
                    <a:pt x="2735" y="3362"/>
                  </a:lnTo>
                  <a:lnTo>
                    <a:pt x="2692" y="3334"/>
                  </a:lnTo>
                  <a:lnTo>
                    <a:pt x="2645" y="3311"/>
                  </a:lnTo>
                  <a:lnTo>
                    <a:pt x="2597" y="3291"/>
                  </a:lnTo>
                  <a:lnTo>
                    <a:pt x="2523" y="3264"/>
                  </a:lnTo>
                  <a:lnTo>
                    <a:pt x="2445" y="3241"/>
                  </a:lnTo>
                  <a:lnTo>
                    <a:pt x="2369" y="3223"/>
                  </a:lnTo>
                  <a:lnTo>
                    <a:pt x="2369" y="2715"/>
                  </a:lnTo>
                  <a:lnTo>
                    <a:pt x="2417" y="2727"/>
                  </a:lnTo>
                  <a:lnTo>
                    <a:pt x="2465" y="2742"/>
                  </a:lnTo>
                  <a:lnTo>
                    <a:pt x="2510" y="2761"/>
                  </a:lnTo>
                  <a:lnTo>
                    <a:pt x="2553" y="2788"/>
                  </a:lnTo>
                  <a:lnTo>
                    <a:pt x="2587" y="2818"/>
                  </a:lnTo>
                  <a:lnTo>
                    <a:pt x="2616" y="2854"/>
                  </a:lnTo>
                  <a:lnTo>
                    <a:pt x="2627" y="2874"/>
                  </a:lnTo>
                  <a:lnTo>
                    <a:pt x="2637" y="2895"/>
                  </a:lnTo>
                  <a:lnTo>
                    <a:pt x="2645" y="2919"/>
                  </a:lnTo>
                  <a:lnTo>
                    <a:pt x="2652" y="2940"/>
                  </a:lnTo>
                  <a:lnTo>
                    <a:pt x="2667" y="2968"/>
                  </a:lnTo>
                  <a:lnTo>
                    <a:pt x="2687" y="2991"/>
                  </a:lnTo>
                  <a:lnTo>
                    <a:pt x="2711" y="3010"/>
                  </a:lnTo>
                  <a:lnTo>
                    <a:pt x="2740" y="3021"/>
                  </a:lnTo>
                  <a:lnTo>
                    <a:pt x="2771" y="3026"/>
                  </a:lnTo>
                  <a:lnTo>
                    <a:pt x="2802" y="3025"/>
                  </a:lnTo>
                  <a:lnTo>
                    <a:pt x="2832" y="3015"/>
                  </a:lnTo>
                  <a:lnTo>
                    <a:pt x="2859" y="2998"/>
                  </a:lnTo>
                  <a:lnTo>
                    <a:pt x="2880" y="2977"/>
                  </a:lnTo>
                  <a:lnTo>
                    <a:pt x="2898" y="2948"/>
                  </a:lnTo>
                  <a:lnTo>
                    <a:pt x="2907" y="2925"/>
                  </a:lnTo>
                  <a:lnTo>
                    <a:pt x="2910" y="2899"/>
                  </a:lnTo>
                  <a:lnTo>
                    <a:pt x="2908" y="2872"/>
                  </a:lnTo>
                  <a:lnTo>
                    <a:pt x="2903" y="2849"/>
                  </a:lnTo>
                  <a:lnTo>
                    <a:pt x="2897" y="2824"/>
                  </a:lnTo>
                  <a:lnTo>
                    <a:pt x="2877" y="2776"/>
                  </a:lnTo>
                  <a:lnTo>
                    <a:pt x="2849" y="2720"/>
                  </a:lnTo>
                  <a:lnTo>
                    <a:pt x="2812" y="2669"/>
                  </a:lnTo>
                  <a:lnTo>
                    <a:pt x="2771" y="2622"/>
                  </a:lnTo>
                  <a:lnTo>
                    <a:pt x="2721" y="2579"/>
                  </a:lnTo>
                  <a:lnTo>
                    <a:pt x="2667" y="2541"/>
                  </a:lnTo>
                  <a:lnTo>
                    <a:pt x="2609" y="2512"/>
                  </a:lnTo>
                  <a:lnTo>
                    <a:pt x="2548" y="2487"/>
                  </a:lnTo>
                  <a:lnTo>
                    <a:pt x="2485" y="2467"/>
                  </a:lnTo>
                  <a:lnTo>
                    <a:pt x="2421" y="2452"/>
                  </a:lnTo>
                  <a:lnTo>
                    <a:pt x="2369" y="2444"/>
                  </a:lnTo>
                  <a:lnTo>
                    <a:pt x="2369" y="2297"/>
                  </a:lnTo>
                  <a:lnTo>
                    <a:pt x="2366" y="2267"/>
                  </a:lnTo>
                  <a:lnTo>
                    <a:pt x="2354" y="2239"/>
                  </a:lnTo>
                  <a:lnTo>
                    <a:pt x="2338" y="2212"/>
                  </a:lnTo>
                  <a:lnTo>
                    <a:pt x="2316" y="2192"/>
                  </a:lnTo>
                  <a:lnTo>
                    <a:pt x="2292" y="2176"/>
                  </a:lnTo>
                  <a:lnTo>
                    <a:pt x="2262" y="2166"/>
                  </a:lnTo>
                  <a:lnTo>
                    <a:pt x="2230" y="2164"/>
                  </a:lnTo>
                  <a:close/>
                  <a:moveTo>
                    <a:pt x="1346" y="0"/>
                  </a:moveTo>
                  <a:lnTo>
                    <a:pt x="1389" y="2"/>
                  </a:lnTo>
                  <a:lnTo>
                    <a:pt x="1433" y="10"/>
                  </a:lnTo>
                  <a:lnTo>
                    <a:pt x="1480" y="23"/>
                  </a:lnTo>
                  <a:lnTo>
                    <a:pt x="1528" y="40"/>
                  </a:lnTo>
                  <a:lnTo>
                    <a:pt x="1577" y="58"/>
                  </a:lnTo>
                  <a:lnTo>
                    <a:pt x="1627" y="79"/>
                  </a:lnTo>
                  <a:lnTo>
                    <a:pt x="1680" y="103"/>
                  </a:lnTo>
                  <a:lnTo>
                    <a:pt x="1731" y="126"/>
                  </a:lnTo>
                  <a:lnTo>
                    <a:pt x="1784" y="147"/>
                  </a:lnTo>
                  <a:lnTo>
                    <a:pt x="1837" y="167"/>
                  </a:lnTo>
                  <a:lnTo>
                    <a:pt x="1891" y="185"/>
                  </a:lnTo>
                  <a:lnTo>
                    <a:pt x="1944" y="199"/>
                  </a:lnTo>
                  <a:lnTo>
                    <a:pt x="1999" y="207"/>
                  </a:lnTo>
                  <a:lnTo>
                    <a:pt x="2052" y="212"/>
                  </a:lnTo>
                  <a:lnTo>
                    <a:pt x="2106" y="208"/>
                  </a:lnTo>
                  <a:lnTo>
                    <a:pt x="2153" y="200"/>
                  </a:lnTo>
                  <a:lnTo>
                    <a:pt x="2206" y="189"/>
                  </a:lnTo>
                  <a:lnTo>
                    <a:pt x="2263" y="174"/>
                  </a:lnTo>
                  <a:lnTo>
                    <a:pt x="2323" y="157"/>
                  </a:lnTo>
                  <a:lnTo>
                    <a:pt x="2387" y="139"/>
                  </a:lnTo>
                  <a:lnTo>
                    <a:pt x="2452" y="121"/>
                  </a:lnTo>
                  <a:lnTo>
                    <a:pt x="2520" y="103"/>
                  </a:lnTo>
                  <a:lnTo>
                    <a:pt x="2587" y="83"/>
                  </a:lnTo>
                  <a:lnTo>
                    <a:pt x="2655" y="66"/>
                  </a:lnTo>
                  <a:lnTo>
                    <a:pt x="2721" y="50"/>
                  </a:lnTo>
                  <a:lnTo>
                    <a:pt x="2786" y="35"/>
                  </a:lnTo>
                  <a:lnTo>
                    <a:pt x="2849" y="25"/>
                  </a:lnTo>
                  <a:lnTo>
                    <a:pt x="2908" y="17"/>
                  </a:lnTo>
                  <a:lnTo>
                    <a:pt x="2964" y="13"/>
                  </a:lnTo>
                  <a:lnTo>
                    <a:pt x="3016" y="13"/>
                  </a:lnTo>
                  <a:lnTo>
                    <a:pt x="3060" y="18"/>
                  </a:lnTo>
                  <a:lnTo>
                    <a:pt x="3079" y="26"/>
                  </a:lnTo>
                  <a:lnTo>
                    <a:pt x="3093" y="43"/>
                  </a:lnTo>
                  <a:lnTo>
                    <a:pt x="3103" y="65"/>
                  </a:lnTo>
                  <a:lnTo>
                    <a:pt x="3110" y="93"/>
                  </a:lnTo>
                  <a:lnTo>
                    <a:pt x="3112" y="127"/>
                  </a:lnTo>
                  <a:lnTo>
                    <a:pt x="3108" y="167"/>
                  </a:lnTo>
                  <a:lnTo>
                    <a:pt x="3103" y="210"/>
                  </a:lnTo>
                  <a:lnTo>
                    <a:pt x="3093" y="260"/>
                  </a:lnTo>
                  <a:lnTo>
                    <a:pt x="3080" y="311"/>
                  </a:lnTo>
                  <a:lnTo>
                    <a:pt x="3062" y="366"/>
                  </a:lnTo>
                  <a:lnTo>
                    <a:pt x="3042" y="424"/>
                  </a:lnTo>
                  <a:lnTo>
                    <a:pt x="3019" y="485"/>
                  </a:lnTo>
                  <a:lnTo>
                    <a:pt x="2993" y="546"/>
                  </a:lnTo>
                  <a:lnTo>
                    <a:pt x="2963" y="609"/>
                  </a:lnTo>
                  <a:lnTo>
                    <a:pt x="2931" y="672"/>
                  </a:lnTo>
                  <a:lnTo>
                    <a:pt x="2897" y="736"/>
                  </a:lnTo>
                  <a:lnTo>
                    <a:pt x="2860" y="799"/>
                  </a:lnTo>
                  <a:lnTo>
                    <a:pt x="2821" y="860"/>
                  </a:lnTo>
                  <a:lnTo>
                    <a:pt x="2778" y="922"/>
                  </a:lnTo>
                  <a:lnTo>
                    <a:pt x="2735" y="979"/>
                  </a:lnTo>
                  <a:lnTo>
                    <a:pt x="2688" y="1036"/>
                  </a:lnTo>
                  <a:lnTo>
                    <a:pt x="2640" y="1089"/>
                  </a:lnTo>
                  <a:lnTo>
                    <a:pt x="2591" y="1138"/>
                  </a:lnTo>
                  <a:lnTo>
                    <a:pt x="2540" y="1185"/>
                  </a:lnTo>
                  <a:lnTo>
                    <a:pt x="2606" y="1214"/>
                  </a:lnTo>
                  <a:lnTo>
                    <a:pt x="2673" y="1246"/>
                  </a:lnTo>
                  <a:lnTo>
                    <a:pt x="2741" y="1284"/>
                  </a:lnTo>
                  <a:lnTo>
                    <a:pt x="2809" y="1324"/>
                  </a:lnTo>
                  <a:lnTo>
                    <a:pt x="2878" y="1367"/>
                  </a:lnTo>
                  <a:lnTo>
                    <a:pt x="2946" y="1413"/>
                  </a:lnTo>
                  <a:lnTo>
                    <a:pt x="3016" y="1463"/>
                  </a:lnTo>
                  <a:lnTo>
                    <a:pt x="3084" y="1516"/>
                  </a:lnTo>
                  <a:lnTo>
                    <a:pt x="3153" y="1572"/>
                  </a:lnTo>
                  <a:lnTo>
                    <a:pt x="3221" y="1631"/>
                  </a:lnTo>
                  <a:lnTo>
                    <a:pt x="3289" y="1693"/>
                  </a:lnTo>
                  <a:lnTo>
                    <a:pt x="3356" y="1755"/>
                  </a:lnTo>
                  <a:lnTo>
                    <a:pt x="3422" y="1822"/>
                  </a:lnTo>
                  <a:lnTo>
                    <a:pt x="3489" y="1891"/>
                  </a:lnTo>
                  <a:lnTo>
                    <a:pt x="3553" y="1961"/>
                  </a:lnTo>
                  <a:lnTo>
                    <a:pt x="3618" y="2033"/>
                  </a:lnTo>
                  <a:lnTo>
                    <a:pt x="3680" y="2108"/>
                  </a:lnTo>
                  <a:lnTo>
                    <a:pt x="3742" y="2184"/>
                  </a:lnTo>
                  <a:lnTo>
                    <a:pt x="3803" y="2262"/>
                  </a:lnTo>
                  <a:lnTo>
                    <a:pt x="3861" y="2341"/>
                  </a:lnTo>
                  <a:lnTo>
                    <a:pt x="3917" y="2422"/>
                  </a:lnTo>
                  <a:lnTo>
                    <a:pt x="3973" y="2505"/>
                  </a:lnTo>
                  <a:lnTo>
                    <a:pt x="4026" y="2588"/>
                  </a:lnTo>
                  <a:lnTo>
                    <a:pt x="4077" y="2672"/>
                  </a:lnTo>
                  <a:lnTo>
                    <a:pt x="4125" y="2756"/>
                  </a:lnTo>
                  <a:lnTo>
                    <a:pt x="4171" y="2843"/>
                  </a:lnTo>
                  <a:lnTo>
                    <a:pt x="4216" y="2929"/>
                  </a:lnTo>
                  <a:lnTo>
                    <a:pt x="4257" y="3016"/>
                  </a:lnTo>
                  <a:lnTo>
                    <a:pt x="4297" y="3102"/>
                  </a:lnTo>
                  <a:lnTo>
                    <a:pt x="4333" y="3190"/>
                  </a:lnTo>
                  <a:lnTo>
                    <a:pt x="4367" y="3278"/>
                  </a:lnTo>
                  <a:lnTo>
                    <a:pt x="4396" y="3365"/>
                  </a:lnTo>
                  <a:lnTo>
                    <a:pt x="4423" y="3453"/>
                  </a:lnTo>
                  <a:lnTo>
                    <a:pt x="4446" y="3541"/>
                  </a:lnTo>
                  <a:lnTo>
                    <a:pt x="4467" y="3627"/>
                  </a:lnTo>
                  <a:lnTo>
                    <a:pt x="4484" y="3713"/>
                  </a:lnTo>
                  <a:lnTo>
                    <a:pt x="4495" y="3799"/>
                  </a:lnTo>
                  <a:lnTo>
                    <a:pt x="4505" y="3883"/>
                  </a:lnTo>
                  <a:lnTo>
                    <a:pt x="4510" y="3968"/>
                  </a:lnTo>
                  <a:lnTo>
                    <a:pt x="4510" y="4050"/>
                  </a:lnTo>
                  <a:lnTo>
                    <a:pt x="4509" y="4133"/>
                  </a:lnTo>
                  <a:lnTo>
                    <a:pt x="4500" y="4212"/>
                  </a:lnTo>
                  <a:lnTo>
                    <a:pt x="4489" y="4292"/>
                  </a:lnTo>
                  <a:lnTo>
                    <a:pt x="4472" y="4370"/>
                  </a:lnTo>
                  <a:lnTo>
                    <a:pt x="4451" y="4446"/>
                  </a:lnTo>
                  <a:lnTo>
                    <a:pt x="4424" y="4520"/>
                  </a:lnTo>
                  <a:lnTo>
                    <a:pt x="4393" y="4591"/>
                  </a:lnTo>
                  <a:lnTo>
                    <a:pt x="4357" y="4663"/>
                  </a:lnTo>
                  <a:lnTo>
                    <a:pt x="4315" y="4730"/>
                  </a:lnTo>
                  <a:lnTo>
                    <a:pt x="4269" y="4797"/>
                  </a:lnTo>
                  <a:lnTo>
                    <a:pt x="4216" y="4859"/>
                  </a:lnTo>
                  <a:lnTo>
                    <a:pt x="4158" y="4921"/>
                  </a:lnTo>
                  <a:lnTo>
                    <a:pt x="4095" y="4979"/>
                  </a:lnTo>
                  <a:lnTo>
                    <a:pt x="4026" y="5033"/>
                  </a:lnTo>
                  <a:lnTo>
                    <a:pt x="3950" y="5086"/>
                  </a:lnTo>
                  <a:lnTo>
                    <a:pt x="3869" y="5136"/>
                  </a:lnTo>
                  <a:lnTo>
                    <a:pt x="3781" y="5182"/>
                  </a:lnTo>
                  <a:lnTo>
                    <a:pt x="3687" y="5225"/>
                  </a:lnTo>
                  <a:lnTo>
                    <a:pt x="3586" y="5263"/>
                  </a:lnTo>
                  <a:lnTo>
                    <a:pt x="3480" y="5300"/>
                  </a:lnTo>
                  <a:lnTo>
                    <a:pt x="3366" y="5333"/>
                  </a:lnTo>
                  <a:lnTo>
                    <a:pt x="3246" y="5361"/>
                  </a:lnTo>
                  <a:lnTo>
                    <a:pt x="3117" y="5386"/>
                  </a:lnTo>
                  <a:lnTo>
                    <a:pt x="2983" y="5405"/>
                  </a:lnTo>
                  <a:lnTo>
                    <a:pt x="2840" y="5422"/>
                  </a:lnTo>
                  <a:lnTo>
                    <a:pt x="2692" y="5434"/>
                  </a:lnTo>
                  <a:lnTo>
                    <a:pt x="2535" y="5442"/>
                  </a:lnTo>
                  <a:lnTo>
                    <a:pt x="2369" y="5443"/>
                  </a:lnTo>
                  <a:lnTo>
                    <a:pt x="2197" y="5442"/>
                  </a:lnTo>
                  <a:lnTo>
                    <a:pt x="2017" y="5435"/>
                  </a:lnTo>
                  <a:lnTo>
                    <a:pt x="1829" y="5424"/>
                  </a:lnTo>
                  <a:lnTo>
                    <a:pt x="1673" y="5410"/>
                  </a:lnTo>
                  <a:lnTo>
                    <a:pt x="1526" y="5392"/>
                  </a:lnTo>
                  <a:lnTo>
                    <a:pt x="1387" y="5369"/>
                  </a:lnTo>
                  <a:lnTo>
                    <a:pt x="1255" y="5341"/>
                  </a:lnTo>
                  <a:lnTo>
                    <a:pt x="1131" y="5309"/>
                  </a:lnTo>
                  <a:lnTo>
                    <a:pt x="1015" y="5273"/>
                  </a:lnTo>
                  <a:lnTo>
                    <a:pt x="904" y="5233"/>
                  </a:lnTo>
                  <a:lnTo>
                    <a:pt x="802" y="5190"/>
                  </a:lnTo>
                  <a:lnTo>
                    <a:pt x="706" y="5142"/>
                  </a:lnTo>
                  <a:lnTo>
                    <a:pt x="618" y="5093"/>
                  </a:lnTo>
                  <a:lnTo>
                    <a:pt x="536" y="5038"/>
                  </a:lnTo>
                  <a:lnTo>
                    <a:pt x="460" y="4982"/>
                  </a:lnTo>
                  <a:lnTo>
                    <a:pt x="390" y="4921"/>
                  </a:lnTo>
                  <a:lnTo>
                    <a:pt x="327" y="4858"/>
                  </a:lnTo>
                  <a:lnTo>
                    <a:pt x="269" y="4792"/>
                  </a:lnTo>
                  <a:lnTo>
                    <a:pt x="218" y="4724"/>
                  </a:lnTo>
                  <a:lnTo>
                    <a:pt x="174" y="4653"/>
                  </a:lnTo>
                  <a:lnTo>
                    <a:pt x="134" y="4578"/>
                  </a:lnTo>
                  <a:lnTo>
                    <a:pt x="99" y="4504"/>
                  </a:lnTo>
                  <a:lnTo>
                    <a:pt x="69" y="4426"/>
                  </a:lnTo>
                  <a:lnTo>
                    <a:pt x="46" y="4345"/>
                  </a:lnTo>
                  <a:lnTo>
                    <a:pt x="26" y="4264"/>
                  </a:lnTo>
                  <a:lnTo>
                    <a:pt x="13" y="4181"/>
                  </a:lnTo>
                  <a:lnTo>
                    <a:pt x="5" y="4097"/>
                  </a:lnTo>
                  <a:lnTo>
                    <a:pt x="0" y="4011"/>
                  </a:lnTo>
                  <a:lnTo>
                    <a:pt x="0" y="3925"/>
                  </a:lnTo>
                  <a:lnTo>
                    <a:pt x="3" y="3835"/>
                  </a:lnTo>
                  <a:lnTo>
                    <a:pt x="13" y="3748"/>
                  </a:lnTo>
                  <a:lnTo>
                    <a:pt x="25" y="3657"/>
                  </a:lnTo>
                  <a:lnTo>
                    <a:pt x="41" y="3567"/>
                  </a:lnTo>
                  <a:lnTo>
                    <a:pt x="61" y="3476"/>
                  </a:lnTo>
                  <a:lnTo>
                    <a:pt x="86" y="3385"/>
                  </a:lnTo>
                  <a:lnTo>
                    <a:pt x="112" y="3294"/>
                  </a:lnTo>
                  <a:lnTo>
                    <a:pt x="144" y="3203"/>
                  </a:lnTo>
                  <a:lnTo>
                    <a:pt x="177" y="3111"/>
                  </a:lnTo>
                  <a:lnTo>
                    <a:pt x="215" y="3020"/>
                  </a:lnTo>
                  <a:lnTo>
                    <a:pt x="255" y="2930"/>
                  </a:lnTo>
                  <a:lnTo>
                    <a:pt x="296" y="2839"/>
                  </a:lnTo>
                  <a:lnTo>
                    <a:pt x="341" y="2750"/>
                  </a:lnTo>
                  <a:lnTo>
                    <a:pt x="389" y="2662"/>
                  </a:lnTo>
                  <a:lnTo>
                    <a:pt x="438" y="2574"/>
                  </a:lnTo>
                  <a:lnTo>
                    <a:pt x="491" y="2487"/>
                  </a:lnTo>
                  <a:lnTo>
                    <a:pt x="546" y="2402"/>
                  </a:lnTo>
                  <a:lnTo>
                    <a:pt x="600" y="2318"/>
                  </a:lnTo>
                  <a:lnTo>
                    <a:pt x="658" y="2237"/>
                  </a:lnTo>
                  <a:lnTo>
                    <a:pt x="718" y="2156"/>
                  </a:lnTo>
                  <a:lnTo>
                    <a:pt x="779" y="2076"/>
                  </a:lnTo>
                  <a:lnTo>
                    <a:pt x="840" y="2000"/>
                  </a:lnTo>
                  <a:lnTo>
                    <a:pt x="904" y="1926"/>
                  </a:lnTo>
                  <a:lnTo>
                    <a:pt x="969" y="1853"/>
                  </a:lnTo>
                  <a:lnTo>
                    <a:pt x="1033" y="1784"/>
                  </a:lnTo>
                  <a:lnTo>
                    <a:pt x="1099" y="1716"/>
                  </a:lnTo>
                  <a:lnTo>
                    <a:pt x="1166" y="1651"/>
                  </a:lnTo>
                  <a:lnTo>
                    <a:pt x="1232" y="1588"/>
                  </a:lnTo>
                  <a:lnTo>
                    <a:pt x="1300" y="1530"/>
                  </a:lnTo>
                  <a:lnTo>
                    <a:pt x="1367" y="1474"/>
                  </a:lnTo>
                  <a:lnTo>
                    <a:pt x="1435" y="1421"/>
                  </a:lnTo>
                  <a:lnTo>
                    <a:pt x="1501" y="1373"/>
                  </a:lnTo>
                  <a:lnTo>
                    <a:pt x="1569" y="1327"/>
                  </a:lnTo>
                  <a:lnTo>
                    <a:pt x="1635" y="1286"/>
                  </a:lnTo>
                  <a:lnTo>
                    <a:pt x="1701" y="1248"/>
                  </a:lnTo>
                  <a:lnTo>
                    <a:pt x="1766" y="1214"/>
                  </a:lnTo>
                  <a:lnTo>
                    <a:pt x="1703" y="1170"/>
                  </a:lnTo>
                  <a:lnTo>
                    <a:pt x="1642" y="1122"/>
                  </a:lnTo>
                  <a:lnTo>
                    <a:pt x="1584" y="1069"/>
                  </a:lnTo>
                  <a:lnTo>
                    <a:pt x="1529" y="1013"/>
                  </a:lnTo>
                  <a:lnTo>
                    <a:pt x="1476" y="953"/>
                  </a:lnTo>
                  <a:lnTo>
                    <a:pt x="1427" y="892"/>
                  </a:lnTo>
                  <a:lnTo>
                    <a:pt x="1382" y="829"/>
                  </a:lnTo>
                  <a:lnTo>
                    <a:pt x="1339" y="764"/>
                  </a:lnTo>
                  <a:lnTo>
                    <a:pt x="1301" y="698"/>
                  </a:lnTo>
                  <a:lnTo>
                    <a:pt x="1266" y="634"/>
                  </a:lnTo>
                  <a:lnTo>
                    <a:pt x="1235" y="569"/>
                  </a:lnTo>
                  <a:lnTo>
                    <a:pt x="1209" y="505"/>
                  </a:lnTo>
                  <a:lnTo>
                    <a:pt x="1187" y="443"/>
                  </a:lnTo>
                  <a:lnTo>
                    <a:pt x="1171" y="382"/>
                  </a:lnTo>
                  <a:lnTo>
                    <a:pt x="1157" y="326"/>
                  </a:lnTo>
                  <a:lnTo>
                    <a:pt x="1151" y="271"/>
                  </a:lnTo>
                  <a:lnTo>
                    <a:pt x="1149" y="222"/>
                  </a:lnTo>
                  <a:lnTo>
                    <a:pt x="1152" y="175"/>
                  </a:lnTo>
                  <a:lnTo>
                    <a:pt x="1161" y="134"/>
                  </a:lnTo>
                  <a:lnTo>
                    <a:pt x="1176" y="99"/>
                  </a:lnTo>
                  <a:lnTo>
                    <a:pt x="1197" y="69"/>
                  </a:lnTo>
                  <a:lnTo>
                    <a:pt x="1230" y="38"/>
                  </a:lnTo>
                  <a:lnTo>
                    <a:pt x="1266" y="18"/>
                  </a:lnTo>
                  <a:lnTo>
                    <a:pt x="1306" y="5"/>
                  </a:lnTo>
                  <a:lnTo>
                    <a:pt x="1346" y="0"/>
                  </a:ln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10" name="Freeform 1141"/>
            <p:cNvSpPr/>
            <p:nvPr/>
          </p:nvSpPr>
          <p:spPr bwMode="auto">
            <a:xfrm>
              <a:off x="4031" y="2718"/>
              <a:ext cx="0" cy="1"/>
            </a:xfrm>
            <a:custGeom>
              <a:avLst/>
              <a:gdLst>
                <a:gd name="T0" fmla="*/ 2 w 2"/>
                <a:gd name="T1" fmla="*/ 0 h 3"/>
                <a:gd name="T2" fmla="*/ 2 w 2"/>
                <a:gd name="T3" fmla="*/ 2 h 3"/>
                <a:gd name="T4" fmla="*/ 0 w 2"/>
                <a:gd name="T5" fmla="*/ 3 h 3"/>
                <a:gd name="T6" fmla="*/ 2 w 2"/>
                <a:gd name="T7" fmla="*/ 2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2"/>
                  </a:lnTo>
                  <a:lnTo>
                    <a:pt x="0" y="3"/>
                  </a:lnTo>
                  <a:lnTo>
                    <a:pt x="2" y="2"/>
                  </a:lnTo>
                  <a:lnTo>
                    <a:pt x="2" y="0"/>
                  </a:lnTo>
                  <a:close/>
                </a:path>
              </a:pathLst>
            </a:custGeom>
            <a:grpFill/>
            <a:ln w="0">
              <a:noFill/>
              <a:prstDash val="solid"/>
              <a:round/>
            </a:ln>
          </p:spPr>
          <p:txBody>
            <a:bodyPr vert="horz" wrap="square" lIns="91440" tIns="45720" rIns="91440" bIns="45720" numCol="1" anchor="t" anchorCtr="0" compatLnSpc="1"/>
            <a:lstStyle/>
            <a:p>
              <a:endParaRPr lang="en-US"/>
            </a:p>
          </p:txBody>
        </p:sp>
      </p:grpSp>
      <p:sp>
        <p:nvSpPr>
          <p:cNvPr id="11" name="Oval 79"/>
          <p:cNvSpPr/>
          <p:nvPr/>
        </p:nvSpPr>
        <p:spPr>
          <a:xfrm flipH="1">
            <a:off x="1343699" y="2560327"/>
            <a:ext cx="573732" cy="573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20"/>
          <p:cNvSpPr>
            <a:spLocks noEditPoints="1"/>
          </p:cNvSpPr>
          <p:nvPr/>
        </p:nvSpPr>
        <p:spPr bwMode="auto">
          <a:xfrm>
            <a:off x="1483153" y="2733484"/>
            <a:ext cx="304866" cy="241331"/>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p>
        </p:txBody>
      </p:sp>
      <p:sp>
        <p:nvSpPr>
          <p:cNvPr id="13" name="矩形 12"/>
          <p:cNvSpPr/>
          <p:nvPr/>
        </p:nvSpPr>
        <p:spPr>
          <a:xfrm>
            <a:off x="2056885" y="2560327"/>
            <a:ext cx="3781665" cy="563351"/>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请在此处添加具体内容，文字尽量言简意赅，简单说明即可，不必过于繁琐，注意板面美观度。</a:t>
            </a:r>
          </a:p>
        </p:txBody>
      </p:sp>
      <p:sp>
        <p:nvSpPr>
          <p:cNvPr id="14" name="矩形 13"/>
          <p:cNvSpPr/>
          <p:nvPr/>
        </p:nvSpPr>
        <p:spPr>
          <a:xfrm>
            <a:off x="2056885" y="3556734"/>
            <a:ext cx="3781665" cy="563351"/>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请在此处添加具体内容，文字尽量言简意赅，简单说明即可，不必过于繁琐，注意板面美观度。</a:t>
            </a:r>
          </a:p>
        </p:txBody>
      </p:sp>
      <p:sp>
        <p:nvSpPr>
          <p:cNvPr id="15" name="矩形 14"/>
          <p:cNvSpPr/>
          <p:nvPr/>
        </p:nvSpPr>
        <p:spPr>
          <a:xfrm>
            <a:off x="2056885" y="4637367"/>
            <a:ext cx="3781665" cy="563351"/>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请在此处添加具体内容，文字尽量言简意赅，简单说明即可，不必过于繁琐，注意板面美观度。</a:t>
            </a:r>
          </a:p>
        </p:txBody>
      </p:sp>
      <p:grpSp>
        <p:nvGrpSpPr>
          <p:cNvPr id="16" name="Group 15"/>
          <p:cNvGrpSpPr/>
          <p:nvPr/>
        </p:nvGrpSpPr>
        <p:grpSpPr>
          <a:xfrm>
            <a:off x="1" y="301326"/>
            <a:ext cx="12192000" cy="6556674"/>
            <a:chOff x="1" y="301326"/>
            <a:chExt cx="12192000" cy="6556674"/>
          </a:xfrm>
        </p:grpSpPr>
        <p:sp>
          <p:nvSpPr>
            <p:cNvPr id="1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19" name="Rectangle 18"/>
            <p:cNvSpPr/>
            <p:nvPr/>
          </p:nvSpPr>
          <p:spPr>
            <a:xfrm>
              <a:off x="1107869" y="405620"/>
              <a:ext cx="2031325" cy="369332"/>
            </a:xfrm>
            <a:prstGeom prst="rect">
              <a:avLst/>
            </a:prstGeom>
          </p:spPr>
          <p:txBody>
            <a:bodyPr wrap="none">
              <a:spAutoFit/>
            </a:bodyPr>
            <a:lstStyle/>
            <a:p>
              <a:r>
                <a:rPr lang="zh-CN" altLang="en-US"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页面标题内容</a:t>
              </a:r>
            </a:p>
          </p:txBody>
        </p:sp>
        <p:sp>
          <p:nvSpPr>
            <p:cNvPr id="20"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4054"/>
                                  </p:iterate>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p:stCondLst>
                              <p:cond delay="665"/>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14"/>
                                        </p:tgtEl>
                                        <p:attrNameLst>
                                          <p:attrName>style.visibility</p:attrName>
                                        </p:attrNameLst>
                                      </p:cBhvr>
                                      <p:to>
                                        <p:strVal val="visible"/>
                                      </p:to>
                                    </p:set>
                                    <p:anim calcmode="lin" valueType="num">
                                      <p:cBhvr>
                                        <p:cTn id="13" dur="250" fill="hold"/>
                                        <p:tgtEl>
                                          <p:spTgt spid="14"/>
                                        </p:tgtEl>
                                        <p:attrNameLst>
                                          <p:attrName>ppt_w</p:attrName>
                                        </p:attrNameLst>
                                      </p:cBhvr>
                                      <p:tavLst>
                                        <p:tav tm="0">
                                          <p:val>
                                            <p:fltVal val="0"/>
                                          </p:val>
                                        </p:tav>
                                        <p:tav tm="100000">
                                          <p:val>
                                            <p:strVal val="#ppt_w"/>
                                          </p:val>
                                        </p:tav>
                                      </p:tavLst>
                                    </p:anim>
                                    <p:anim calcmode="lin" valueType="num">
                                      <p:cBhvr>
                                        <p:cTn id="14" dur="250" fill="hold"/>
                                        <p:tgtEl>
                                          <p:spTgt spid="14"/>
                                        </p:tgtEl>
                                        <p:attrNameLst>
                                          <p:attrName>ppt_h</p:attrName>
                                        </p:attrNameLst>
                                      </p:cBhvr>
                                      <p:tavLst>
                                        <p:tav tm="0">
                                          <p:val>
                                            <p:fltVal val="0"/>
                                          </p:val>
                                        </p:tav>
                                        <p:tav tm="100000">
                                          <p:val>
                                            <p:strVal val="#ppt_h"/>
                                          </p:val>
                                        </p:tav>
                                      </p:tavLst>
                                    </p:anim>
                                    <p:animEffect transition="in" filter="fade">
                                      <p:cBhvr>
                                        <p:cTn id="15" dur="250"/>
                                        <p:tgtEl>
                                          <p:spTgt spid="14"/>
                                        </p:tgtEl>
                                      </p:cBhvr>
                                    </p:animEffect>
                                  </p:childTnLst>
                                </p:cTn>
                              </p:par>
                            </p:childTnLst>
                          </p:cTn>
                        </p:par>
                        <p:par>
                          <p:cTn id="16" fill="hold">
                            <p:stCondLst>
                              <p:cond delay="1331"/>
                            </p:stCondLst>
                            <p:childTnLst>
                              <p:par>
                                <p:cTn id="17" presetID="53" presetClass="entr" presetSubtype="16" fill="hold" grpId="0" nodeType="afterEffect">
                                  <p:stCondLst>
                                    <p:cond delay="0"/>
                                  </p:stCondLst>
                                  <p:iterate type="lt">
                                    <p:tmPct val="4054"/>
                                  </p:iterate>
                                  <p:childTnLst>
                                    <p:set>
                                      <p:cBhvr>
                                        <p:cTn id="18" dur="1" fill="hold">
                                          <p:stCondLst>
                                            <p:cond delay="0"/>
                                          </p:stCondLst>
                                        </p:cTn>
                                        <p:tgtEl>
                                          <p:spTgt spid="15"/>
                                        </p:tgtEl>
                                        <p:attrNameLst>
                                          <p:attrName>style.visibility</p:attrName>
                                        </p:attrNameLst>
                                      </p:cBhvr>
                                      <p:to>
                                        <p:strVal val="visible"/>
                                      </p:to>
                                    </p:set>
                                    <p:anim calcmode="lin" valueType="num">
                                      <p:cBhvr>
                                        <p:cTn id="19" dur="250" fill="hold"/>
                                        <p:tgtEl>
                                          <p:spTgt spid="15"/>
                                        </p:tgtEl>
                                        <p:attrNameLst>
                                          <p:attrName>ppt_w</p:attrName>
                                        </p:attrNameLst>
                                      </p:cBhvr>
                                      <p:tavLst>
                                        <p:tav tm="0">
                                          <p:val>
                                            <p:fltVal val="0"/>
                                          </p:val>
                                        </p:tav>
                                        <p:tav tm="100000">
                                          <p:val>
                                            <p:strVal val="#ppt_w"/>
                                          </p:val>
                                        </p:tav>
                                      </p:tavLst>
                                    </p:anim>
                                    <p:anim calcmode="lin" valueType="num">
                                      <p:cBhvr>
                                        <p:cTn id="20" dur="250" fill="hold"/>
                                        <p:tgtEl>
                                          <p:spTgt spid="15"/>
                                        </p:tgtEl>
                                        <p:attrNameLst>
                                          <p:attrName>ppt_h</p:attrName>
                                        </p:attrNameLst>
                                      </p:cBhvr>
                                      <p:tavLst>
                                        <p:tav tm="0">
                                          <p:val>
                                            <p:fltVal val="0"/>
                                          </p:val>
                                        </p:tav>
                                        <p:tav tm="100000">
                                          <p:val>
                                            <p:strVal val="#ppt_h"/>
                                          </p:val>
                                        </p:tav>
                                      </p:tavLst>
                                    </p:anim>
                                    <p:animEffect transition="in" filter="fade">
                                      <p:cBhvr>
                                        <p:cTn id="21"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2831254" y="3499514"/>
            <a:ext cx="1632373" cy="330315"/>
          </a:xfrm>
          <a:prstGeom prst="chevron">
            <a:avLst/>
          </a:prstGeom>
          <a:solidFill>
            <a:schemeClr val="accent2"/>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65"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2013</a:t>
            </a:r>
          </a:p>
        </p:txBody>
      </p:sp>
      <p:sp>
        <p:nvSpPr>
          <p:cNvPr id="3" name="Chevron 2"/>
          <p:cNvSpPr/>
          <p:nvPr/>
        </p:nvSpPr>
        <p:spPr>
          <a:xfrm>
            <a:off x="4463627" y="3499514"/>
            <a:ext cx="1632373" cy="330315"/>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65"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2014</a:t>
            </a:r>
          </a:p>
        </p:txBody>
      </p:sp>
      <p:sp>
        <p:nvSpPr>
          <p:cNvPr id="4" name="Chevron 3"/>
          <p:cNvSpPr/>
          <p:nvPr/>
        </p:nvSpPr>
        <p:spPr>
          <a:xfrm>
            <a:off x="6096000" y="3499514"/>
            <a:ext cx="1632373" cy="330315"/>
          </a:xfrm>
          <a:prstGeom prst="chevron">
            <a:avLst/>
          </a:prstGeom>
          <a:solidFill>
            <a:schemeClr val="accent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65"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2015</a:t>
            </a:r>
          </a:p>
        </p:txBody>
      </p:sp>
      <p:sp>
        <p:nvSpPr>
          <p:cNvPr id="5" name="Chevron 4"/>
          <p:cNvSpPr/>
          <p:nvPr/>
        </p:nvSpPr>
        <p:spPr>
          <a:xfrm>
            <a:off x="7728374" y="3499514"/>
            <a:ext cx="1632373" cy="330315"/>
          </a:xfrm>
          <a:prstGeom prst="chevron">
            <a:avLst/>
          </a:prstGeom>
          <a:solidFill>
            <a:schemeClr val="accent2"/>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65"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2016</a:t>
            </a:r>
          </a:p>
        </p:txBody>
      </p:sp>
      <p:sp>
        <p:nvSpPr>
          <p:cNvPr id="6" name="Chevron 5"/>
          <p:cNvSpPr/>
          <p:nvPr/>
        </p:nvSpPr>
        <p:spPr>
          <a:xfrm>
            <a:off x="9360747" y="3499514"/>
            <a:ext cx="1632373" cy="330315"/>
          </a:xfrm>
          <a:prstGeom prst="chevron">
            <a:avLst/>
          </a:prstGeom>
          <a:solidFill>
            <a:schemeClr val="bg1">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65"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2017</a:t>
            </a:r>
          </a:p>
        </p:txBody>
      </p:sp>
      <p:sp>
        <p:nvSpPr>
          <p:cNvPr id="7" name="Chevron 6"/>
          <p:cNvSpPr/>
          <p:nvPr/>
        </p:nvSpPr>
        <p:spPr>
          <a:xfrm>
            <a:off x="1198880" y="3499514"/>
            <a:ext cx="1632373" cy="330315"/>
          </a:xfrm>
          <a:prstGeom prst="chevron">
            <a:avLst/>
          </a:prstGeom>
          <a:solidFill>
            <a:schemeClr val="accent1"/>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65"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2012</a:t>
            </a:r>
          </a:p>
        </p:txBody>
      </p:sp>
      <p:cxnSp>
        <p:nvCxnSpPr>
          <p:cNvPr id="8" name="Straight Connector 7"/>
          <p:cNvCxnSpPr/>
          <p:nvPr/>
        </p:nvCxnSpPr>
        <p:spPr>
          <a:xfrm flipV="1">
            <a:off x="1998133" y="2951778"/>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69547" y="3948133"/>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51552" y="2951778"/>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6834293" y="3948133"/>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516299" y="2951778"/>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10101825" y="3948133"/>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1481141" y="1712260"/>
            <a:ext cx="1033988" cy="1052152"/>
            <a:chOff x="1481141" y="1712260"/>
            <a:chExt cx="1033988" cy="1052152"/>
          </a:xfrm>
        </p:grpSpPr>
        <p:sp>
          <p:nvSpPr>
            <p:cNvPr id="17" name="Oval 16"/>
            <p:cNvSpPr/>
            <p:nvPr/>
          </p:nvSpPr>
          <p:spPr>
            <a:xfrm>
              <a:off x="1481141" y="1712260"/>
              <a:ext cx="1033988" cy="1052152"/>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8" name="Shape 2543"/>
            <p:cNvSpPr/>
            <p:nvPr/>
          </p:nvSpPr>
          <p:spPr>
            <a:xfrm>
              <a:off x="1858469" y="210654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grpSp>
        <p:nvGrpSpPr>
          <p:cNvPr id="21" name="Group 20"/>
          <p:cNvGrpSpPr/>
          <p:nvPr/>
        </p:nvGrpSpPr>
        <p:grpSpPr>
          <a:xfrm>
            <a:off x="3052554" y="4485514"/>
            <a:ext cx="1033988" cy="1052152"/>
            <a:chOff x="3052554" y="4485514"/>
            <a:chExt cx="1033988" cy="1052152"/>
          </a:xfrm>
        </p:grpSpPr>
        <p:sp>
          <p:nvSpPr>
            <p:cNvPr id="22" name="Oval 21"/>
            <p:cNvSpPr/>
            <p:nvPr/>
          </p:nvSpPr>
          <p:spPr>
            <a:xfrm>
              <a:off x="3052554" y="4485514"/>
              <a:ext cx="1033988" cy="1052152"/>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3" name="Shape 2563"/>
            <p:cNvSpPr/>
            <p:nvPr/>
          </p:nvSpPr>
          <p:spPr>
            <a:xfrm>
              <a:off x="3429883" y="487192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grpSp>
        <p:nvGrpSpPr>
          <p:cNvPr id="26" name="Group 25"/>
          <p:cNvGrpSpPr/>
          <p:nvPr/>
        </p:nvGrpSpPr>
        <p:grpSpPr>
          <a:xfrm>
            <a:off x="7999306" y="1712260"/>
            <a:ext cx="1033988" cy="1052152"/>
            <a:chOff x="7999306" y="1712260"/>
            <a:chExt cx="1033988" cy="1052152"/>
          </a:xfrm>
        </p:grpSpPr>
        <p:sp>
          <p:nvSpPr>
            <p:cNvPr id="27" name="Oval 26"/>
            <p:cNvSpPr/>
            <p:nvPr/>
          </p:nvSpPr>
          <p:spPr>
            <a:xfrm>
              <a:off x="7999306" y="1712260"/>
              <a:ext cx="1033988" cy="1052152"/>
            </a:xfrm>
            <a:prstGeom prst="ellipse">
              <a:avLst/>
            </a:pr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8" name="Shape 2604"/>
            <p:cNvSpPr/>
            <p:nvPr/>
          </p:nvSpPr>
          <p:spPr>
            <a:xfrm>
              <a:off x="8376635" y="2127951"/>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grpSp>
        <p:nvGrpSpPr>
          <p:cNvPr id="31" name="Group 30"/>
          <p:cNvGrpSpPr/>
          <p:nvPr/>
        </p:nvGrpSpPr>
        <p:grpSpPr>
          <a:xfrm>
            <a:off x="9584831" y="4485514"/>
            <a:ext cx="1033988" cy="1052152"/>
            <a:chOff x="9584831" y="4485514"/>
            <a:chExt cx="1033988" cy="1052152"/>
          </a:xfrm>
        </p:grpSpPr>
        <p:sp>
          <p:nvSpPr>
            <p:cNvPr id="32" name="Oval 31"/>
            <p:cNvSpPr/>
            <p:nvPr/>
          </p:nvSpPr>
          <p:spPr>
            <a:xfrm>
              <a:off x="9584831" y="4485514"/>
              <a:ext cx="1033988" cy="1052152"/>
            </a:xfrm>
            <a:prstGeom prst="ellipse">
              <a:avLst/>
            </a:prstGeom>
            <a:no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3" name="Shape 2611"/>
            <p:cNvSpPr/>
            <p:nvPr/>
          </p:nvSpPr>
          <p:spPr>
            <a:xfrm>
              <a:off x="9962161" y="4870228"/>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grpSp>
        <p:nvGrpSpPr>
          <p:cNvPr id="36" name="Group 35"/>
          <p:cNvGrpSpPr/>
          <p:nvPr/>
        </p:nvGrpSpPr>
        <p:grpSpPr>
          <a:xfrm>
            <a:off x="4734559" y="1712260"/>
            <a:ext cx="1033988" cy="1052152"/>
            <a:chOff x="4734559" y="1712260"/>
            <a:chExt cx="1033988" cy="1052152"/>
          </a:xfrm>
        </p:grpSpPr>
        <p:sp>
          <p:nvSpPr>
            <p:cNvPr id="37" name="Oval 36"/>
            <p:cNvSpPr/>
            <p:nvPr/>
          </p:nvSpPr>
          <p:spPr>
            <a:xfrm>
              <a:off x="4734559" y="1712260"/>
              <a:ext cx="1033988" cy="1052152"/>
            </a:xfrm>
            <a:prstGeom prst="ellipse">
              <a:avLst/>
            </a:prstGeom>
            <a:no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8" name="Shape 2619"/>
            <p:cNvSpPr/>
            <p:nvPr/>
          </p:nvSpPr>
          <p:spPr>
            <a:xfrm>
              <a:off x="5111888" y="2098673"/>
              <a:ext cx="279328" cy="279326"/>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grpSp>
        <p:nvGrpSpPr>
          <p:cNvPr id="41" name="Group 40"/>
          <p:cNvGrpSpPr/>
          <p:nvPr/>
        </p:nvGrpSpPr>
        <p:grpSpPr>
          <a:xfrm>
            <a:off x="6317301" y="4485514"/>
            <a:ext cx="1033988" cy="1052152"/>
            <a:chOff x="6317301" y="4485514"/>
            <a:chExt cx="1033988" cy="1052152"/>
          </a:xfrm>
        </p:grpSpPr>
        <p:sp>
          <p:nvSpPr>
            <p:cNvPr id="42" name="Oval 41"/>
            <p:cNvSpPr/>
            <p:nvPr/>
          </p:nvSpPr>
          <p:spPr>
            <a:xfrm>
              <a:off x="6317301" y="4485514"/>
              <a:ext cx="1033988" cy="1052152"/>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43" name="Shape 2620"/>
            <p:cNvSpPr/>
            <p:nvPr/>
          </p:nvSpPr>
          <p:spPr>
            <a:xfrm>
              <a:off x="6694629" y="4871926"/>
              <a:ext cx="279328" cy="254031"/>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tx2"/>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sp>
        <p:nvSpPr>
          <p:cNvPr id="44" name="矩形 36"/>
          <p:cNvSpPr/>
          <p:nvPr/>
        </p:nvSpPr>
        <p:spPr>
          <a:xfrm>
            <a:off x="2663808" y="1706746"/>
            <a:ext cx="1632373" cy="1090868"/>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5" name="矩形 36"/>
          <p:cNvSpPr/>
          <p:nvPr/>
        </p:nvSpPr>
        <p:spPr>
          <a:xfrm>
            <a:off x="5989602" y="1670006"/>
            <a:ext cx="1632373" cy="1090868"/>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6" name="矩形 36"/>
          <p:cNvSpPr/>
          <p:nvPr/>
        </p:nvSpPr>
        <p:spPr>
          <a:xfrm>
            <a:off x="9243020" y="1670006"/>
            <a:ext cx="1632373" cy="1090868"/>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7" name="矩形 36"/>
          <p:cNvSpPr/>
          <p:nvPr/>
        </p:nvSpPr>
        <p:spPr>
          <a:xfrm>
            <a:off x="7728373" y="4466156"/>
            <a:ext cx="1632373" cy="1090868"/>
          </a:xfrm>
          <a:prstGeom prst="rect">
            <a:avLst/>
          </a:prstGeom>
        </p:spPr>
        <p:txBody>
          <a:bodyPr wrap="square" lIns="91433" tIns="45716" rIns="91433" bIns="45716">
            <a:spAutoFit/>
          </a:bodyPr>
          <a:lstStyle/>
          <a:p>
            <a:pPr lvl="0" algn="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8" name="矩形 36"/>
          <p:cNvSpPr/>
          <p:nvPr/>
        </p:nvSpPr>
        <p:spPr>
          <a:xfrm>
            <a:off x="4496263" y="4466156"/>
            <a:ext cx="1632373" cy="1090868"/>
          </a:xfrm>
          <a:prstGeom prst="rect">
            <a:avLst/>
          </a:prstGeom>
        </p:spPr>
        <p:txBody>
          <a:bodyPr wrap="square" lIns="91433" tIns="45716" rIns="91433" bIns="45716">
            <a:spAutoFit/>
          </a:bodyPr>
          <a:lstStyle/>
          <a:p>
            <a:pPr lvl="0" algn="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9" name="矩形 36"/>
          <p:cNvSpPr/>
          <p:nvPr/>
        </p:nvSpPr>
        <p:spPr>
          <a:xfrm>
            <a:off x="1231516" y="4466156"/>
            <a:ext cx="1632373" cy="1090868"/>
          </a:xfrm>
          <a:prstGeom prst="rect">
            <a:avLst/>
          </a:prstGeom>
        </p:spPr>
        <p:txBody>
          <a:bodyPr wrap="square" lIns="91433" tIns="45716" rIns="91433" bIns="45716">
            <a:spAutoFit/>
          </a:bodyPr>
          <a:lstStyle/>
          <a:p>
            <a:pPr lvl="0" algn="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grpSp>
        <p:nvGrpSpPr>
          <p:cNvPr id="39" name="Group 38"/>
          <p:cNvGrpSpPr/>
          <p:nvPr/>
        </p:nvGrpSpPr>
        <p:grpSpPr>
          <a:xfrm>
            <a:off x="1" y="301326"/>
            <a:ext cx="12192000" cy="6556674"/>
            <a:chOff x="1" y="301326"/>
            <a:chExt cx="12192000" cy="6556674"/>
          </a:xfrm>
        </p:grpSpPr>
        <p:sp>
          <p:nvSpPr>
            <p:cNvPr id="40"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0"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1" name="Rectangle 50"/>
            <p:cNvSpPr/>
            <p:nvPr/>
          </p:nvSpPr>
          <p:spPr>
            <a:xfrm>
              <a:off x="1107869" y="405620"/>
              <a:ext cx="2031325" cy="369332"/>
            </a:xfrm>
            <a:prstGeom prst="rect">
              <a:avLst/>
            </a:prstGeom>
          </p:spPr>
          <p:txBody>
            <a:bodyPr wrap="none">
              <a:spAutoFit/>
            </a:bodyPr>
            <a:lstStyle/>
            <a:p>
              <a:r>
                <a:rPr lang="zh-CN" altLang="en-US"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页面标题内容</a:t>
              </a:r>
            </a:p>
          </p:txBody>
        </p:sp>
        <p:sp>
          <p:nvSpPr>
            <p:cNvPr id="52"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0-#ppt_w/2"/>
                                          </p:val>
                                        </p:tav>
                                        <p:tav tm="100000">
                                          <p:val>
                                            <p:strVal val="#ppt_x"/>
                                          </p:val>
                                        </p:tav>
                                      </p:tavLst>
                                    </p:anim>
                                    <p:anim calcmode="lin" valueType="num">
                                      <p:cBhvr additive="base">
                                        <p:cTn id="33" dur="500" fill="hold"/>
                                        <p:tgtEl>
                                          <p:spTgt spid="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500"/>
                                        <p:tgtEl>
                                          <p:spTgt spid="9"/>
                                        </p:tgtEl>
                                      </p:cBhvr>
                                    </p:animEffect>
                                  </p:childTnLst>
                                </p:cTn>
                              </p:par>
                            </p:childTnLst>
                          </p:cTn>
                        </p:par>
                        <p:par>
                          <p:cTn id="42" fill="hold">
                            <p:stCondLst>
                              <p:cond delay="4000"/>
                            </p:stCondLst>
                            <p:childTnLst>
                              <p:par>
                                <p:cTn id="43" presetID="22" presetClass="entr" presetSubtype="4"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childTnLst>
                          </p:cTn>
                        </p:par>
                        <p:par>
                          <p:cTn id="50" fill="hold">
                            <p:stCondLst>
                              <p:cond delay="5000"/>
                            </p:stCondLst>
                            <p:childTnLst>
                              <p:par>
                                <p:cTn id="51" presetID="22" presetClass="entr" presetSubtype="4"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down)">
                                      <p:cBhvr>
                                        <p:cTn id="53" dur="500"/>
                                        <p:tgtEl>
                                          <p:spTgt spid="12"/>
                                        </p:tgtEl>
                                      </p:cBhvr>
                                    </p:animEffect>
                                  </p:childTnLst>
                                </p:cTn>
                              </p:par>
                            </p:childTnLst>
                          </p:cTn>
                        </p:par>
                        <p:par>
                          <p:cTn id="54" fill="hold">
                            <p:stCondLst>
                              <p:cond delay="5500"/>
                            </p:stCondLst>
                            <p:childTnLst>
                              <p:par>
                                <p:cTn id="55" presetID="22" presetClass="entr" presetSubtype="1"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par>
                          <p:cTn id="58" fill="hold">
                            <p:stCondLst>
                              <p:cond delay="6000"/>
                            </p:stCondLst>
                            <p:childTnLst>
                              <p:par>
                                <p:cTn id="59" presetID="53" presetClass="entr" presetSubtype="16" fill="hold" grpId="0" nodeType="afterEffect">
                                  <p:stCondLst>
                                    <p:cond delay="0"/>
                                  </p:stCondLst>
                                  <p:iterate type="lt">
                                    <p:tmPct val="4054"/>
                                  </p:iterate>
                                  <p:childTnLst>
                                    <p:set>
                                      <p:cBhvr>
                                        <p:cTn id="60" dur="1" fill="hold">
                                          <p:stCondLst>
                                            <p:cond delay="0"/>
                                          </p:stCondLst>
                                        </p:cTn>
                                        <p:tgtEl>
                                          <p:spTgt spid="44"/>
                                        </p:tgtEl>
                                        <p:attrNameLst>
                                          <p:attrName>style.visibility</p:attrName>
                                        </p:attrNameLst>
                                      </p:cBhvr>
                                      <p:to>
                                        <p:strVal val="visible"/>
                                      </p:to>
                                    </p:set>
                                    <p:anim calcmode="lin" valueType="num">
                                      <p:cBhvr>
                                        <p:cTn id="61" dur="250" fill="hold"/>
                                        <p:tgtEl>
                                          <p:spTgt spid="44"/>
                                        </p:tgtEl>
                                        <p:attrNameLst>
                                          <p:attrName>ppt_w</p:attrName>
                                        </p:attrNameLst>
                                      </p:cBhvr>
                                      <p:tavLst>
                                        <p:tav tm="0">
                                          <p:val>
                                            <p:fltVal val="0"/>
                                          </p:val>
                                        </p:tav>
                                        <p:tav tm="100000">
                                          <p:val>
                                            <p:strVal val="#ppt_w"/>
                                          </p:val>
                                        </p:tav>
                                      </p:tavLst>
                                    </p:anim>
                                    <p:anim calcmode="lin" valueType="num">
                                      <p:cBhvr>
                                        <p:cTn id="62" dur="250" fill="hold"/>
                                        <p:tgtEl>
                                          <p:spTgt spid="44"/>
                                        </p:tgtEl>
                                        <p:attrNameLst>
                                          <p:attrName>ppt_h</p:attrName>
                                        </p:attrNameLst>
                                      </p:cBhvr>
                                      <p:tavLst>
                                        <p:tav tm="0">
                                          <p:val>
                                            <p:fltVal val="0"/>
                                          </p:val>
                                        </p:tav>
                                        <p:tav tm="100000">
                                          <p:val>
                                            <p:strVal val="#ppt_h"/>
                                          </p:val>
                                        </p:tav>
                                      </p:tavLst>
                                    </p:anim>
                                    <p:animEffect transition="in" filter="fade">
                                      <p:cBhvr>
                                        <p:cTn id="63" dur="250"/>
                                        <p:tgtEl>
                                          <p:spTgt spid="44"/>
                                        </p:tgtEl>
                                      </p:cBhvr>
                                    </p:animEffect>
                                  </p:childTnLst>
                                </p:cTn>
                              </p:par>
                            </p:childTnLst>
                          </p:cTn>
                        </p:par>
                        <p:par>
                          <p:cTn id="64" fill="hold">
                            <p:stCondLst>
                              <p:cond delay="6584"/>
                            </p:stCondLst>
                            <p:childTnLst>
                              <p:par>
                                <p:cTn id="65" presetID="53" presetClass="entr" presetSubtype="16" fill="hold" grpId="0" nodeType="afterEffect">
                                  <p:stCondLst>
                                    <p:cond delay="0"/>
                                  </p:stCondLst>
                                  <p:iterate type="lt">
                                    <p:tmPct val="4054"/>
                                  </p:iterate>
                                  <p:childTnLst>
                                    <p:set>
                                      <p:cBhvr>
                                        <p:cTn id="66" dur="1" fill="hold">
                                          <p:stCondLst>
                                            <p:cond delay="0"/>
                                          </p:stCondLst>
                                        </p:cTn>
                                        <p:tgtEl>
                                          <p:spTgt spid="45"/>
                                        </p:tgtEl>
                                        <p:attrNameLst>
                                          <p:attrName>style.visibility</p:attrName>
                                        </p:attrNameLst>
                                      </p:cBhvr>
                                      <p:to>
                                        <p:strVal val="visible"/>
                                      </p:to>
                                    </p:set>
                                    <p:anim calcmode="lin" valueType="num">
                                      <p:cBhvr>
                                        <p:cTn id="67" dur="250" fill="hold"/>
                                        <p:tgtEl>
                                          <p:spTgt spid="45"/>
                                        </p:tgtEl>
                                        <p:attrNameLst>
                                          <p:attrName>ppt_w</p:attrName>
                                        </p:attrNameLst>
                                      </p:cBhvr>
                                      <p:tavLst>
                                        <p:tav tm="0">
                                          <p:val>
                                            <p:fltVal val="0"/>
                                          </p:val>
                                        </p:tav>
                                        <p:tav tm="100000">
                                          <p:val>
                                            <p:strVal val="#ppt_w"/>
                                          </p:val>
                                        </p:tav>
                                      </p:tavLst>
                                    </p:anim>
                                    <p:anim calcmode="lin" valueType="num">
                                      <p:cBhvr>
                                        <p:cTn id="68" dur="250" fill="hold"/>
                                        <p:tgtEl>
                                          <p:spTgt spid="45"/>
                                        </p:tgtEl>
                                        <p:attrNameLst>
                                          <p:attrName>ppt_h</p:attrName>
                                        </p:attrNameLst>
                                      </p:cBhvr>
                                      <p:tavLst>
                                        <p:tav tm="0">
                                          <p:val>
                                            <p:fltVal val="0"/>
                                          </p:val>
                                        </p:tav>
                                        <p:tav tm="100000">
                                          <p:val>
                                            <p:strVal val="#ppt_h"/>
                                          </p:val>
                                        </p:tav>
                                      </p:tavLst>
                                    </p:anim>
                                    <p:animEffect transition="in" filter="fade">
                                      <p:cBhvr>
                                        <p:cTn id="69" dur="250"/>
                                        <p:tgtEl>
                                          <p:spTgt spid="45"/>
                                        </p:tgtEl>
                                      </p:cBhvr>
                                    </p:animEffect>
                                  </p:childTnLst>
                                </p:cTn>
                              </p:par>
                            </p:childTnLst>
                          </p:cTn>
                        </p:par>
                        <p:par>
                          <p:cTn id="70" fill="hold">
                            <p:stCondLst>
                              <p:cond delay="7168"/>
                            </p:stCondLst>
                            <p:childTnLst>
                              <p:par>
                                <p:cTn id="71" presetID="53" presetClass="entr" presetSubtype="16" fill="hold" grpId="0" nodeType="afterEffect">
                                  <p:stCondLst>
                                    <p:cond delay="0"/>
                                  </p:stCondLst>
                                  <p:iterate type="lt">
                                    <p:tmPct val="4054"/>
                                  </p:iterate>
                                  <p:childTnLst>
                                    <p:set>
                                      <p:cBhvr>
                                        <p:cTn id="72" dur="1" fill="hold">
                                          <p:stCondLst>
                                            <p:cond delay="0"/>
                                          </p:stCondLst>
                                        </p:cTn>
                                        <p:tgtEl>
                                          <p:spTgt spid="46"/>
                                        </p:tgtEl>
                                        <p:attrNameLst>
                                          <p:attrName>style.visibility</p:attrName>
                                        </p:attrNameLst>
                                      </p:cBhvr>
                                      <p:to>
                                        <p:strVal val="visible"/>
                                      </p:to>
                                    </p:set>
                                    <p:anim calcmode="lin" valueType="num">
                                      <p:cBhvr>
                                        <p:cTn id="73" dur="250" fill="hold"/>
                                        <p:tgtEl>
                                          <p:spTgt spid="46"/>
                                        </p:tgtEl>
                                        <p:attrNameLst>
                                          <p:attrName>ppt_w</p:attrName>
                                        </p:attrNameLst>
                                      </p:cBhvr>
                                      <p:tavLst>
                                        <p:tav tm="0">
                                          <p:val>
                                            <p:fltVal val="0"/>
                                          </p:val>
                                        </p:tav>
                                        <p:tav tm="100000">
                                          <p:val>
                                            <p:strVal val="#ppt_w"/>
                                          </p:val>
                                        </p:tav>
                                      </p:tavLst>
                                    </p:anim>
                                    <p:anim calcmode="lin" valueType="num">
                                      <p:cBhvr>
                                        <p:cTn id="74" dur="250" fill="hold"/>
                                        <p:tgtEl>
                                          <p:spTgt spid="46"/>
                                        </p:tgtEl>
                                        <p:attrNameLst>
                                          <p:attrName>ppt_h</p:attrName>
                                        </p:attrNameLst>
                                      </p:cBhvr>
                                      <p:tavLst>
                                        <p:tav tm="0">
                                          <p:val>
                                            <p:fltVal val="0"/>
                                          </p:val>
                                        </p:tav>
                                        <p:tav tm="100000">
                                          <p:val>
                                            <p:strVal val="#ppt_h"/>
                                          </p:val>
                                        </p:tav>
                                      </p:tavLst>
                                    </p:anim>
                                    <p:animEffect transition="in" filter="fade">
                                      <p:cBhvr>
                                        <p:cTn id="75" dur="250"/>
                                        <p:tgtEl>
                                          <p:spTgt spid="46"/>
                                        </p:tgtEl>
                                      </p:cBhvr>
                                    </p:animEffect>
                                  </p:childTnLst>
                                </p:cTn>
                              </p:par>
                            </p:childTnLst>
                          </p:cTn>
                        </p:par>
                        <p:par>
                          <p:cTn id="76" fill="hold">
                            <p:stCondLst>
                              <p:cond delay="7753"/>
                            </p:stCondLst>
                            <p:childTnLst>
                              <p:par>
                                <p:cTn id="77" presetID="53" presetClass="entr" presetSubtype="16" fill="hold" grpId="0" nodeType="afterEffect">
                                  <p:stCondLst>
                                    <p:cond delay="0"/>
                                  </p:stCondLst>
                                  <p:iterate type="lt">
                                    <p:tmPct val="4054"/>
                                  </p:iterate>
                                  <p:childTnLst>
                                    <p:set>
                                      <p:cBhvr>
                                        <p:cTn id="78" dur="1" fill="hold">
                                          <p:stCondLst>
                                            <p:cond delay="0"/>
                                          </p:stCondLst>
                                        </p:cTn>
                                        <p:tgtEl>
                                          <p:spTgt spid="47"/>
                                        </p:tgtEl>
                                        <p:attrNameLst>
                                          <p:attrName>style.visibility</p:attrName>
                                        </p:attrNameLst>
                                      </p:cBhvr>
                                      <p:to>
                                        <p:strVal val="visible"/>
                                      </p:to>
                                    </p:set>
                                    <p:anim calcmode="lin" valueType="num">
                                      <p:cBhvr>
                                        <p:cTn id="79" dur="250" fill="hold"/>
                                        <p:tgtEl>
                                          <p:spTgt spid="47"/>
                                        </p:tgtEl>
                                        <p:attrNameLst>
                                          <p:attrName>ppt_w</p:attrName>
                                        </p:attrNameLst>
                                      </p:cBhvr>
                                      <p:tavLst>
                                        <p:tav tm="0">
                                          <p:val>
                                            <p:fltVal val="0"/>
                                          </p:val>
                                        </p:tav>
                                        <p:tav tm="100000">
                                          <p:val>
                                            <p:strVal val="#ppt_w"/>
                                          </p:val>
                                        </p:tav>
                                      </p:tavLst>
                                    </p:anim>
                                    <p:anim calcmode="lin" valueType="num">
                                      <p:cBhvr>
                                        <p:cTn id="80" dur="250" fill="hold"/>
                                        <p:tgtEl>
                                          <p:spTgt spid="47"/>
                                        </p:tgtEl>
                                        <p:attrNameLst>
                                          <p:attrName>ppt_h</p:attrName>
                                        </p:attrNameLst>
                                      </p:cBhvr>
                                      <p:tavLst>
                                        <p:tav tm="0">
                                          <p:val>
                                            <p:fltVal val="0"/>
                                          </p:val>
                                        </p:tav>
                                        <p:tav tm="100000">
                                          <p:val>
                                            <p:strVal val="#ppt_h"/>
                                          </p:val>
                                        </p:tav>
                                      </p:tavLst>
                                    </p:anim>
                                    <p:animEffect transition="in" filter="fade">
                                      <p:cBhvr>
                                        <p:cTn id="81" dur="250"/>
                                        <p:tgtEl>
                                          <p:spTgt spid="47"/>
                                        </p:tgtEl>
                                      </p:cBhvr>
                                    </p:animEffect>
                                  </p:childTnLst>
                                </p:cTn>
                              </p:par>
                            </p:childTnLst>
                          </p:cTn>
                        </p:par>
                        <p:par>
                          <p:cTn id="82" fill="hold">
                            <p:stCondLst>
                              <p:cond delay="8337"/>
                            </p:stCondLst>
                            <p:childTnLst>
                              <p:par>
                                <p:cTn id="83" presetID="53" presetClass="entr" presetSubtype="16" fill="hold" grpId="0" nodeType="afterEffect">
                                  <p:stCondLst>
                                    <p:cond delay="0"/>
                                  </p:stCondLst>
                                  <p:iterate type="lt">
                                    <p:tmPct val="4054"/>
                                  </p:iterate>
                                  <p:childTnLst>
                                    <p:set>
                                      <p:cBhvr>
                                        <p:cTn id="84" dur="1" fill="hold">
                                          <p:stCondLst>
                                            <p:cond delay="0"/>
                                          </p:stCondLst>
                                        </p:cTn>
                                        <p:tgtEl>
                                          <p:spTgt spid="48"/>
                                        </p:tgtEl>
                                        <p:attrNameLst>
                                          <p:attrName>style.visibility</p:attrName>
                                        </p:attrNameLst>
                                      </p:cBhvr>
                                      <p:to>
                                        <p:strVal val="visible"/>
                                      </p:to>
                                    </p:set>
                                    <p:anim calcmode="lin" valueType="num">
                                      <p:cBhvr>
                                        <p:cTn id="85" dur="250" fill="hold"/>
                                        <p:tgtEl>
                                          <p:spTgt spid="48"/>
                                        </p:tgtEl>
                                        <p:attrNameLst>
                                          <p:attrName>ppt_w</p:attrName>
                                        </p:attrNameLst>
                                      </p:cBhvr>
                                      <p:tavLst>
                                        <p:tav tm="0">
                                          <p:val>
                                            <p:fltVal val="0"/>
                                          </p:val>
                                        </p:tav>
                                        <p:tav tm="100000">
                                          <p:val>
                                            <p:strVal val="#ppt_w"/>
                                          </p:val>
                                        </p:tav>
                                      </p:tavLst>
                                    </p:anim>
                                    <p:anim calcmode="lin" valueType="num">
                                      <p:cBhvr>
                                        <p:cTn id="86" dur="250" fill="hold"/>
                                        <p:tgtEl>
                                          <p:spTgt spid="48"/>
                                        </p:tgtEl>
                                        <p:attrNameLst>
                                          <p:attrName>ppt_h</p:attrName>
                                        </p:attrNameLst>
                                      </p:cBhvr>
                                      <p:tavLst>
                                        <p:tav tm="0">
                                          <p:val>
                                            <p:fltVal val="0"/>
                                          </p:val>
                                        </p:tav>
                                        <p:tav tm="100000">
                                          <p:val>
                                            <p:strVal val="#ppt_h"/>
                                          </p:val>
                                        </p:tav>
                                      </p:tavLst>
                                    </p:anim>
                                    <p:animEffect transition="in" filter="fade">
                                      <p:cBhvr>
                                        <p:cTn id="87" dur="250"/>
                                        <p:tgtEl>
                                          <p:spTgt spid="48"/>
                                        </p:tgtEl>
                                      </p:cBhvr>
                                    </p:animEffect>
                                  </p:childTnLst>
                                </p:cTn>
                              </p:par>
                            </p:childTnLst>
                          </p:cTn>
                        </p:par>
                        <p:par>
                          <p:cTn id="88" fill="hold">
                            <p:stCondLst>
                              <p:cond delay="8922"/>
                            </p:stCondLst>
                            <p:childTnLst>
                              <p:par>
                                <p:cTn id="89" presetID="53" presetClass="entr" presetSubtype="16" fill="hold" grpId="0" nodeType="afterEffect">
                                  <p:stCondLst>
                                    <p:cond delay="0"/>
                                  </p:stCondLst>
                                  <p:iterate type="lt">
                                    <p:tmPct val="4054"/>
                                  </p:iterate>
                                  <p:childTnLst>
                                    <p:set>
                                      <p:cBhvr>
                                        <p:cTn id="90" dur="1" fill="hold">
                                          <p:stCondLst>
                                            <p:cond delay="0"/>
                                          </p:stCondLst>
                                        </p:cTn>
                                        <p:tgtEl>
                                          <p:spTgt spid="49"/>
                                        </p:tgtEl>
                                        <p:attrNameLst>
                                          <p:attrName>style.visibility</p:attrName>
                                        </p:attrNameLst>
                                      </p:cBhvr>
                                      <p:to>
                                        <p:strVal val="visible"/>
                                      </p:to>
                                    </p:set>
                                    <p:anim calcmode="lin" valueType="num">
                                      <p:cBhvr>
                                        <p:cTn id="91" dur="250" fill="hold"/>
                                        <p:tgtEl>
                                          <p:spTgt spid="49"/>
                                        </p:tgtEl>
                                        <p:attrNameLst>
                                          <p:attrName>ppt_w</p:attrName>
                                        </p:attrNameLst>
                                      </p:cBhvr>
                                      <p:tavLst>
                                        <p:tav tm="0">
                                          <p:val>
                                            <p:fltVal val="0"/>
                                          </p:val>
                                        </p:tav>
                                        <p:tav tm="100000">
                                          <p:val>
                                            <p:strVal val="#ppt_w"/>
                                          </p:val>
                                        </p:tav>
                                      </p:tavLst>
                                    </p:anim>
                                    <p:anim calcmode="lin" valueType="num">
                                      <p:cBhvr>
                                        <p:cTn id="92" dur="250" fill="hold"/>
                                        <p:tgtEl>
                                          <p:spTgt spid="49"/>
                                        </p:tgtEl>
                                        <p:attrNameLst>
                                          <p:attrName>ppt_h</p:attrName>
                                        </p:attrNameLst>
                                      </p:cBhvr>
                                      <p:tavLst>
                                        <p:tav tm="0">
                                          <p:val>
                                            <p:fltVal val="0"/>
                                          </p:val>
                                        </p:tav>
                                        <p:tav tm="100000">
                                          <p:val>
                                            <p:strVal val="#ppt_h"/>
                                          </p:val>
                                        </p:tav>
                                      </p:tavLst>
                                    </p:anim>
                                    <p:animEffect transition="in" filter="fade">
                                      <p:cBhvr>
                                        <p:cTn id="93"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44" grpId="0"/>
      <p:bldP spid="45" grpId="0"/>
      <p:bldP spid="46" grpId="0"/>
      <p:bldP spid="47" grpId="0"/>
      <p:bldP spid="48" grpId="0"/>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4175760" y="1795532"/>
            <a:ext cx="3892500" cy="3892500"/>
            <a:chOff x="4175760" y="2294296"/>
            <a:chExt cx="3892500" cy="3892500"/>
          </a:xfrm>
        </p:grpSpPr>
        <p:grpSp>
          <p:nvGrpSpPr>
            <p:cNvPr id="3" name="Group 7"/>
            <p:cNvGrpSpPr/>
            <p:nvPr/>
          </p:nvGrpSpPr>
          <p:grpSpPr>
            <a:xfrm>
              <a:off x="4175760" y="2294296"/>
              <a:ext cx="3892500" cy="3892500"/>
              <a:chOff x="4150894" y="1907632"/>
              <a:chExt cx="3892500" cy="3892500"/>
            </a:xfrm>
          </p:grpSpPr>
          <p:sp>
            <p:nvSpPr>
              <p:cNvPr id="5" name="Freeform 3"/>
              <p:cNvSpPr/>
              <p:nvPr/>
            </p:nvSpPr>
            <p:spPr>
              <a:xfrm>
                <a:off x="4150894" y="1907632"/>
                <a:ext cx="1905000" cy="1905000"/>
              </a:xfrm>
              <a:custGeom>
                <a:avLst/>
                <a:gdLst>
                  <a:gd name="connsiteX0" fmla="*/ 1905000 w 1905000"/>
                  <a:gd name="connsiteY0" fmla="*/ 0 h 1905000"/>
                  <a:gd name="connsiteX1" fmla="*/ 1905000 w 1905000"/>
                  <a:gd name="connsiteY1" fmla="*/ 1905000 h 1905000"/>
                  <a:gd name="connsiteX2" fmla="*/ 0 w 1905000"/>
                  <a:gd name="connsiteY2" fmla="*/ 1905000 h 1905000"/>
                  <a:gd name="connsiteX3" fmla="*/ 1905000 w 1905000"/>
                  <a:gd name="connsiteY3" fmla="*/ 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1905000" y="0"/>
                    </a:moveTo>
                    <a:lnTo>
                      <a:pt x="1905000" y="1905000"/>
                    </a:lnTo>
                    <a:lnTo>
                      <a:pt x="0" y="1905000"/>
                    </a:lnTo>
                    <a:cubicBezTo>
                      <a:pt x="0" y="852898"/>
                      <a:pt x="852898" y="0"/>
                      <a:pt x="1905000" y="0"/>
                    </a:cubicBezTo>
                    <a:close/>
                  </a:path>
                </a:pathLst>
              </a:cu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Ins="254000" bIns="381000" rtlCol="0" anchor="b"/>
              <a:lstStyle/>
              <a:p>
                <a:pPr algn="r"/>
                <a:endParaRPr lang="en-US" sz="1400" b="1" dirty="0">
                  <a:solidFill>
                    <a:srgbClr val="FFFFFF"/>
                  </a:solidFill>
                  <a:ea typeface="Roboto Light" charset="0"/>
                  <a:cs typeface="Roboto Light" charset="0"/>
                </a:endParaRPr>
              </a:p>
            </p:txBody>
          </p:sp>
          <p:sp>
            <p:nvSpPr>
              <p:cNvPr id="6" name="Freeform 4"/>
              <p:cNvSpPr/>
              <p:nvPr/>
            </p:nvSpPr>
            <p:spPr>
              <a:xfrm>
                <a:off x="6138394" y="1907632"/>
                <a:ext cx="1905000" cy="1905000"/>
              </a:xfrm>
              <a:custGeom>
                <a:avLst/>
                <a:gdLst>
                  <a:gd name="connsiteX0" fmla="*/ 0 w 1905000"/>
                  <a:gd name="connsiteY0" fmla="*/ 0 h 1905000"/>
                  <a:gd name="connsiteX1" fmla="*/ 1905000 w 1905000"/>
                  <a:gd name="connsiteY1" fmla="*/ 1905000 h 1905000"/>
                  <a:gd name="connsiteX2" fmla="*/ 0 w 1905000"/>
                  <a:gd name="connsiteY2" fmla="*/ 1905000 h 1905000"/>
                </a:gdLst>
                <a:ahLst/>
                <a:cxnLst>
                  <a:cxn ang="0">
                    <a:pos x="connsiteX0" y="connsiteY0"/>
                  </a:cxn>
                  <a:cxn ang="0">
                    <a:pos x="connsiteX1" y="connsiteY1"/>
                  </a:cxn>
                  <a:cxn ang="0">
                    <a:pos x="connsiteX2" y="connsiteY2"/>
                  </a:cxn>
                </a:cxnLst>
                <a:rect l="l" t="t" r="r" b="b"/>
                <a:pathLst>
                  <a:path w="1905000" h="1905000">
                    <a:moveTo>
                      <a:pt x="0" y="0"/>
                    </a:moveTo>
                    <a:cubicBezTo>
                      <a:pt x="1052102" y="0"/>
                      <a:pt x="1905000" y="852898"/>
                      <a:pt x="1905000" y="1905000"/>
                    </a:cubicBezTo>
                    <a:lnTo>
                      <a:pt x="0" y="1905000"/>
                    </a:lnTo>
                    <a:close/>
                  </a:path>
                </a:pathLst>
              </a:cu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254000" bIns="381000" rtlCol="0" anchor="b"/>
              <a:lstStyle/>
              <a:p>
                <a:endParaRPr lang="en-US" sz="1400" b="1" dirty="0">
                  <a:solidFill>
                    <a:srgbClr val="FFFFFF"/>
                  </a:solidFill>
                  <a:ea typeface="Roboto Light" charset="0"/>
                  <a:cs typeface="Roboto Light" charset="0"/>
                </a:endParaRPr>
              </a:p>
            </p:txBody>
          </p:sp>
          <p:sp>
            <p:nvSpPr>
              <p:cNvPr id="7" name="Freeform 5"/>
              <p:cNvSpPr/>
              <p:nvPr/>
            </p:nvSpPr>
            <p:spPr>
              <a:xfrm>
                <a:off x="4150894" y="3895132"/>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cubicBezTo>
                      <a:pt x="852898" y="1905000"/>
                      <a:pt x="0" y="1052102"/>
                      <a:pt x="0" y="0"/>
                    </a:cubicBezTo>
                    <a:close/>
                  </a:path>
                </a:pathLst>
              </a:cu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tIns="381000" rIns="254000" rtlCol="0" anchor="t"/>
              <a:lstStyle/>
              <a:p>
                <a:pPr algn="r"/>
                <a:endParaRPr lang="en-US" sz="1400" b="1" dirty="0">
                  <a:solidFill>
                    <a:srgbClr val="FFFFFF"/>
                  </a:solidFill>
                  <a:ea typeface="Roboto Light" charset="0"/>
                  <a:cs typeface="Roboto Light" charset="0"/>
                </a:endParaRPr>
              </a:p>
            </p:txBody>
          </p:sp>
          <p:sp>
            <p:nvSpPr>
              <p:cNvPr id="8" name="Freeform 6"/>
              <p:cNvSpPr/>
              <p:nvPr/>
            </p:nvSpPr>
            <p:spPr>
              <a:xfrm>
                <a:off x="6138394" y="3895132"/>
                <a:ext cx="1905000" cy="1905000"/>
              </a:xfrm>
              <a:custGeom>
                <a:avLst/>
                <a:gdLst>
                  <a:gd name="connsiteX0" fmla="*/ 0 w 1905000"/>
                  <a:gd name="connsiteY0" fmla="*/ 0 h 1905000"/>
                  <a:gd name="connsiteX1" fmla="*/ 1905000 w 1905000"/>
                  <a:gd name="connsiteY1" fmla="*/ 0 h 1905000"/>
                  <a:gd name="connsiteX2" fmla="*/ 0 w 1905000"/>
                  <a:gd name="connsiteY2" fmla="*/ 1905000 h 1905000"/>
                </a:gdLst>
                <a:ahLst/>
                <a:cxnLst>
                  <a:cxn ang="0">
                    <a:pos x="connsiteX0" y="connsiteY0"/>
                  </a:cxn>
                  <a:cxn ang="0">
                    <a:pos x="connsiteX1" y="connsiteY1"/>
                  </a:cxn>
                  <a:cxn ang="0">
                    <a:pos x="connsiteX2" y="connsiteY2"/>
                  </a:cxn>
                </a:cxnLst>
                <a:rect l="l" t="t" r="r" b="b"/>
                <a:pathLst>
                  <a:path w="1905000" h="1905000">
                    <a:moveTo>
                      <a:pt x="0" y="0"/>
                    </a:moveTo>
                    <a:lnTo>
                      <a:pt x="1905000" y="0"/>
                    </a:lnTo>
                    <a:cubicBezTo>
                      <a:pt x="1905000" y="1052102"/>
                      <a:pt x="1052102" y="1905000"/>
                      <a:pt x="0" y="1905000"/>
                    </a:cubicBezTo>
                    <a:close/>
                  </a:path>
                </a:pathLst>
              </a:cu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254000" tIns="381000" bIns="381000" rtlCol="0" anchor="t"/>
              <a:lstStyle/>
              <a:p>
                <a:endParaRPr lang="en-US" sz="1400" b="1" dirty="0">
                  <a:solidFill>
                    <a:srgbClr val="FFFFFF"/>
                  </a:solidFill>
                  <a:ea typeface="Roboto Light" charset="0"/>
                  <a:cs typeface="Roboto Light" charset="0"/>
                </a:endParaRPr>
              </a:p>
            </p:txBody>
          </p:sp>
        </p:grpSp>
        <p:sp>
          <p:nvSpPr>
            <p:cNvPr id="4" name="Oval 8"/>
            <p:cNvSpPr/>
            <p:nvPr/>
          </p:nvSpPr>
          <p:spPr>
            <a:xfrm>
              <a:off x="5544669" y="3689217"/>
              <a:ext cx="1102659" cy="11026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9" name="Rectangle 29"/>
          <p:cNvSpPr/>
          <p:nvPr/>
        </p:nvSpPr>
        <p:spPr>
          <a:xfrm>
            <a:off x="8498334" y="2401799"/>
            <a:ext cx="2009488" cy="817981"/>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a:t>
            </a:r>
          </a:p>
        </p:txBody>
      </p:sp>
      <p:sp>
        <p:nvSpPr>
          <p:cNvPr id="10" name="Rectangle 30"/>
          <p:cNvSpPr/>
          <p:nvPr/>
        </p:nvSpPr>
        <p:spPr>
          <a:xfrm>
            <a:off x="8498334" y="2072269"/>
            <a:ext cx="174875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02.</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11" name="Rectangle 29"/>
          <p:cNvSpPr/>
          <p:nvPr/>
        </p:nvSpPr>
        <p:spPr>
          <a:xfrm>
            <a:off x="8498334" y="4622642"/>
            <a:ext cx="2009488" cy="817981"/>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a:t>
            </a:r>
          </a:p>
        </p:txBody>
      </p:sp>
      <p:sp>
        <p:nvSpPr>
          <p:cNvPr id="12" name="Rectangle 30"/>
          <p:cNvSpPr/>
          <p:nvPr/>
        </p:nvSpPr>
        <p:spPr>
          <a:xfrm>
            <a:off x="8498334" y="4293112"/>
            <a:ext cx="189389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04.</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13" name="Rectangle 29"/>
          <p:cNvSpPr/>
          <p:nvPr/>
        </p:nvSpPr>
        <p:spPr>
          <a:xfrm>
            <a:off x="1597092" y="2353485"/>
            <a:ext cx="2009488" cy="817981"/>
          </a:xfrm>
          <a:prstGeom prst="rect">
            <a:avLst/>
          </a:prstGeom>
        </p:spPr>
        <p:txBody>
          <a:bodyPr wrap="square">
            <a:spAutoFit/>
          </a:bodyPr>
          <a:lstStyle/>
          <a:p>
            <a:pPr lvl="0" algn="r">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a:t>
            </a:r>
          </a:p>
        </p:txBody>
      </p:sp>
      <p:sp>
        <p:nvSpPr>
          <p:cNvPr id="14" name="Rectangle 30"/>
          <p:cNvSpPr/>
          <p:nvPr/>
        </p:nvSpPr>
        <p:spPr>
          <a:xfrm>
            <a:off x="1944915" y="2023955"/>
            <a:ext cx="1661666"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01.</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15" name="Rectangle 29"/>
          <p:cNvSpPr/>
          <p:nvPr/>
        </p:nvSpPr>
        <p:spPr>
          <a:xfrm>
            <a:off x="1597092" y="4574328"/>
            <a:ext cx="2009488" cy="817981"/>
          </a:xfrm>
          <a:prstGeom prst="rect">
            <a:avLst/>
          </a:prstGeom>
        </p:spPr>
        <p:txBody>
          <a:bodyPr wrap="square">
            <a:spAutoFit/>
          </a:bodyPr>
          <a:lstStyle/>
          <a:p>
            <a:pPr lvl="0" algn="r">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a:t>
            </a:r>
          </a:p>
        </p:txBody>
      </p:sp>
      <p:sp>
        <p:nvSpPr>
          <p:cNvPr id="16" name="Rectangle 30"/>
          <p:cNvSpPr/>
          <p:nvPr/>
        </p:nvSpPr>
        <p:spPr>
          <a:xfrm>
            <a:off x="1944915" y="4244798"/>
            <a:ext cx="1661665"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03.</a:t>
            </a: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17" name="Group 16"/>
          <p:cNvGrpSpPr/>
          <p:nvPr/>
        </p:nvGrpSpPr>
        <p:grpSpPr>
          <a:xfrm>
            <a:off x="1" y="301326"/>
            <a:ext cx="12192000" cy="6556674"/>
            <a:chOff x="1" y="301326"/>
            <a:chExt cx="12192000" cy="6556674"/>
          </a:xfrm>
        </p:grpSpPr>
        <p:sp>
          <p:nvSpPr>
            <p:cNvPr id="18"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9"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20" name="Rectangle 19"/>
            <p:cNvSpPr/>
            <p:nvPr/>
          </p:nvSpPr>
          <p:spPr>
            <a:xfrm>
              <a:off x="1107869" y="405620"/>
              <a:ext cx="2031325" cy="369332"/>
            </a:xfrm>
            <a:prstGeom prst="rect">
              <a:avLst/>
            </a:prstGeom>
          </p:spPr>
          <p:txBody>
            <a:bodyPr wrap="none">
              <a:spAutoFit/>
            </a:bodyPr>
            <a:lstStyle/>
            <a:p>
              <a:r>
                <a:rPr lang="zh-CN" altLang="en-US"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页面标题内容</a:t>
              </a:r>
            </a:p>
          </p:txBody>
        </p:sp>
        <p:sp>
          <p:nvSpPr>
            <p:cNvPr id="21"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p:nvPr/>
        </p:nvSpPr>
        <p:spPr>
          <a:xfrm>
            <a:off x="7352060" y="590551"/>
            <a:ext cx="4229099" cy="5676900"/>
          </a:xfrm>
          <a:prstGeom prst="rect">
            <a:avLst/>
          </a:prstGeom>
          <a:blipFill>
            <a:blip r:embed="rId2"/>
            <a:stretch>
              <a:fillRect l="-46290" r="-46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CN" panose="020B0500000000000000" pitchFamily="34" charset="-128"/>
              <a:ea typeface="Source Han Sans CN" panose="020B0500000000000000" pitchFamily="34" charset="-128"/>
            </a:endParaRPr>
          </a:p>
        </p:txBody>
      </p:sp>
      <p:sp>
        <p:nvSpPr>
          <p:cNvPr id="3" name="Freeform 5"/>
          <p:cNvSpPr/>
          <p:nvPr/>
        </p:nvSpPr>
        <p:spPr bwMode="auto">
          <a:xfrm flipH="1">
            <a:off x="8403858" y="-19051"/>
            <a:ext cx="3178542" cy="2074764"/>
          </a:xfrm>
          <a:custGeom>
            <a:avLst/>
            <a:gdLst>
              <a:gd name="T0" fmla="*/ 0 w 383"/>
              <a:gd name="T1" fmla="*/ 0 h 250"/>
              <a:gd name="T2" fmla="*/ 0 w 383"/>
              <a:gd name="T3" fmla="*/ 250 h 250"/>
              <a:gd name="T4" fmla="*/ 383 w 383"/>
              <a:gd name="T5" fmla="*/ 0 h 250"/>
              <a:gd name="T6" fmla="*/ 0 w 383"/>
              <a:gd name="T7" fmla="*/ 0 h 250"/>
            </a:gdLst>
            <a:ahLst/>
            <a:cxnLst>
              <a:cxn ang="0">
                <a:pos x="T0" y="T1"/>
              </a:cxn>
              <a:cxn ang="0">
                <a:pos x="T2" y="T3"/>
              </a:cxn>
              <a:cxn ang="0">
                <a:pos x="T4" y="T5"/>
              </a:cxn>
              <a:cxn ang="0">
                <a:pos x="T6" y="T7"/>
              </a:cxn>
            </a:cxnLst>
            <a:rect l="0" t="0" r="r" b="b"/>
            <a:pathLst>
              <a:path w="383" h="250">
                <a:moveTo>
                  <a:pt x="0" y="0"/>
                </a:moveTo>
                <a:lnTo>
                  <a:pt x="0" y="250"/>
                </a:lnTo>
                <a:lnTo>
                  <a:pt x="383" y="0"/>
                </a:lnTo>
                <a:lnTo>
                  <a:pt x="0" y="0"/>
                </a:lnTo>
                <a:close/>
              </a:path>
            </a:pathLst>
          </a:custGeom>
          <a:solidFill>
            <a:schemeClr val="accent2"/>
          </a:solidFill>
          <a:ln>
            <a:noFill/>
          </a:ln>
        </p:spPr>
        <p:txBody>
          <a:bodyPr vert="horz" wrap="square" lIns="91440" tIns="45720" rIns="91440" bIns="45720" numCol="1" anchor="t" anchorCtr="0" compatLnSpc="1"/>
          <a:lstStyle/>
          <a:p>
            <a:endParaRPr lang="id-ID"/>
          </a:p>
        </p:txBody>
      </p:sp>
      <p:sp>
        <p:nvSpPr>
          <p:cNvPr id="4" name="Freeform 5"/>
          <p:cNvSpPr/>
          <p:nvPr/>
        </p:nvSpPr>
        <p:spPr bwMode="auto">
          <a:xfrm rot="10800000" flipH="1">
            <a:off x="7363697" y="4783236"/>
            <a:ext cx="3178542" cy="2074764"/>
          </a:xfrm>
          <a:custGeom>
            <a:avLst/>
            <a:gdLst>
              <a:gd name="T0" fmla="*/ 0 w 383"/>
              <a:gd name="T1" fmla="*/ 0 h 250"/>
              <a:gd name="T2" fmla="*/ 0 w 383"/>
              <a:gd name="T3" fmla="*/ 250 h 250"/>
              <a:gd name="T4" fmla="*/ 383 w 383"/>
              <a:gd name="T5" fmla="*/ 0 h 250"/>
              <a:gd name="T6" fmla="*/ 0 w 383"/>
              <a:gd name="T7" fmla="*/ 0 h 250"/>
            </a:gdLst>
            <a:ahLst/>
            <a:cxnLst>
              <a:cxn ang="0">
                <a:pos x="T0" y="T1"/>
              </a:cxn>
              <a:cxn ang="0">
                <a:pos x="T2" y="T3"/>
              </a:cxn>
              <a:cxn ang="0">
                <a:pos x="T4" y="T5"/>
              </a:cxn>
              <a:cxn ang="0">
                <a:pos x="T6" y="T7"/>
              </a:cxn>
            </a:cxnLst>
            <a:rect l="0" t="0" r="r" b="b"/>
            <a:pathLst>
              <a:path w="383" h="250">
                <a:moveTo>
                  <a:pt x="0" y="0"/>
                </a:moveTo>
                <a:lnTo>
                  <a:pt x="0" y="250"/>
                </a:lnTo>
                <a:lnTo>
                  <a:pt x="383" y="0"/>
                </a:lnTo>
                <a:lnTo>
                  <a:pt x="0" y="0"/>
                </a:lnTo>
                <a:close/>
              </a:path>
            </a:pathLst>
          </a:custGeom>
          <a:solidFill>
            <a:schemeClr val="accent1"/>
          </a:solidFill>
          <a:ln>
            <a:noFill/>
          </a:ln>
        </p:spPr>
        <p:txBody>
          <a:bodyPr vert="horz" wrap="square" lIns="91440" tIns="45720" rIns="91440" bIns="45720" numCol="1" anchor="t" anchorCtr="0" compatLnSpc="1"/>
          <a:lstStyle/>
          <a:p>
            <a:endParaRPr lang="id-ID"/>
          </a:p>
        </p:txBody>
      </p:sp>
      <p:sp>
        <p:nvSpPr>
          <p:cNvPr id="8" name="TextBox 7"/>
          <p:cNvSpPr txBox="1"/>
          <p:nvPr/>
        </p:nvSpPr>
        <p:spPr>
          <a:xfrm>
            <a:off x="1458833" y="2237613"/>
            <a:ext cx="3467616" cy="584775"/>
          </a:xfrm>
          <a:prstGeom prst="rect">
            <a:avLst/>
          </a:prstGeom>
          <a:noFill/>
        </p:spPr>
        <p:txBody>
          <a:bodyPr wrap="none" rtlCol="0">
            <a:spAutoFit/>
          </a:bodyPr>
          <a:lstStyle/>
          <a:p>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添加页面标题内容</a:t>
            </a:r>
          </a:p>
        </p:txBody>
      </p:sp>
      <p:sp>
        <p:nvSpPr>
          <p:cNvPr id="9" name="Google Shape;86;p19"/>
          <p:cNvSpPr txBox="1"/>
          <p:nvPr/>
        </p:nvSpPr>
        <p:spPr>
          <a:xfrm>
            <a:off x="1458833" y="1803343"/>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1"/>
                </a:solidFill>
                <a:latin typeface="Source Han Sans CN" panose="020B0500000000000000" pitchFamily="34" charset="-128"/>
                <a:ea typeface="Source Han Sans CN" panose="020B0500000000000000" pitchFamily="34" charset="-128"/>
                <a:cs typeface="Lato"/>
                <a:sym typeface="Lato"/>
              </a:rPr>
              <a:t>YOUR TITLE HERE</a:t>
            </a:r>
            <a:endParaRPr sz="2400" b="0" i="0" u="none" strike="noStrike" cap="none">
              <a:solidFill>
                <a:schemeClr val="accent1"/>
              </a:solidFill>
              <a:latin typeface="Source Han Sans CN" panose="020B0500000000000000" pitchFamily="34" charset="-128"/>
              <a:ea typeface="Source Han Sans CN" panose="020B0500000000000000" pitchFamily="34" charset="-128"/>
              <a:cs typeface="Lato"/>
              <a:sym typeface="Lato"/>
            </a:endParaRPr>
          </a:p>
        </p:txBody>
      </p:sp>
      <p:sp>
        <p:nvSpPr>
          <p:cNvPr id="10" name="TextBox 24"/>
          <p:cNvSpPr txBox="1"/>
          <p:nvPr/>
        </p:nvSpPr>
        <p:spPr>
          <a:xfrm>
            <a:off x="1453714" y="3075452"/>
            <a:ext cx="4282830" cy="1997069"/>
          </a:xfrm>
          <a:prstGeom prst="rect">
            <a:avLst/>
          </a:prstGeom>
          <a:noFill/>
        </p:spPr>
        <p:txBody>
          <a:bodyPr wrap="square" lIns="91423" tIns="45712" rIns="91423" bIns="45712" rtlCol="0">
            <a:spAutoFit/>
          </a:bodyPr>
          <a:lstStyle/>
          <a:p>
            <a:pPr defTabSz="1217930">
              <a:lnSpc>
                <a:spcPct val="150000"/>
              </a:lnSpc>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注意板面美观度。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bg1">
                  <a:lumMod val="50000"/>
                </a:schemeClr>
              </a:solidFill>
              <a:effectLst/>
              <a:uLnTx/>
              <a:uFillTx/>
              <a:latin typeface="思源黑体 CN Normal" panose="020B0400000000000000" pitchFamily="34" charset="-122"/>
              <a:ea typeface="思源黑体 CN Normal" panose="020B0400000000000000" pitchFamily="34" charset="-122"/>
              <a:cs typeface="+mn-cs"/>
              <a:sym typeface="FZHei-B01S"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8"/>
          <p:cNvSpPr/>
          <p:nvPr/>
        </p:nvSpPr>
        <p:spPr>
          <a:xfrm>
            <a:off x="1424948" y="4410634"/>
            <a:ext cx="999418" cy="999418"/>
          </a:xfrm>
          <a:prstGeom prst="roundRect">
            <a:avLst>
              <a:gd name="adj" fmla="val 70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500000000000000" pitchFamily="34" charset="-128"/>
              <a:ea typeface="Source Han Sans CN" panose="020B0500000000000000" pitchFamily="34" charset="-128"/>
            </a:endParaRPr>
          </a:p>
        </p:txBody>
      </p:sp>
      <p:sp>
        <p:nvSpPr>
          <p:cNvPr id="3" name="TextBox 24"/>
          <p:cNvSpPr txBox="1"/>
          <p:nvPr/>
        </p:nvSpPr>
        <p:spPr>
          <a:xfrm>
            <a:off x="1316760" y="4679510"/>
            <a:ext cx="1215793" cy="461665"/>
          </a:xfrm>
          <a:prstGeom prst="rect">
            <a:avLst/>
          </a:prstGeom>
          <a:noFill/>
        </p:spPr>
        <p:txBody>
          <a:bodyPr wrap="square" rtlCol="0">
            <a:spAutoFit/>
          </a:bodyPr>
          <a:lstStyle/>
          <a:p>
            <a:pPr algn="ctr"/>
            <a:r>
              <a:rPr lang="en-US" sz="2400" b="1" dirty="0">
                <a:solidFill>
                  <a:schemeClr val="bg1"/>
                </a:solidFill>
                <a:latin typeface="Source Han Sans CN" panose="020B0500000000000000" pitchFamily="34" charset="-128"/>
                <a:ea typeface="Source Han Sans CN" panose="020B0500000000000000" pitchFamily="34" charset="-128"/>
                <a:cs typeface="Open Sans" pitchFamily="34" charset="0"/>
              </a:rPr>
              <a:t>46%</a:t>
            </a:r>
          </a:p>
        </p:txBody>
      </p:sp>
      <p:sp>
        <p:nvSpPr>
          <p:cNvPr id="4" name="Rounded Rectangle 65"/>
          <p:cNvSpPr/>
          <p:nvPr/>
        </p:nvSpPr>
        <p:spPr>
          <a:xfrm>
            <a:off x="2754862" y="5358670"/>
            <a:ext cx="3254049" cy="45719"/>
          </a:xfrm>
          <a:prstGeom prst="roundRect">
            <a:avLst>
              <a:gd name="adj" fmla="val 324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500000000000000" pitchFamily="34" charset="-128"/>
              <a:ea typeface="Source Han Sans CN" panose="020B0500000000000000" pitchFamily="34" charset="-128"/>
            </a:endParaRPr>
          </a:p>
        </p:txBody>
      </p:sp>
      <p:sp>
        <p:nvSpPr>
          <p:cNvPr id="5" name="Rounded Rectangle 66"/>
          <p:cNvSpPr/>
          <p:nvPr/>
        </p:nvSpPr>
        <p:spPr>
          <a:xfrm>
            <a:off x="2754862" y="5358670"/>
            <a:ext cx="3117377" cy="45719"/>
          </a:xfrm>
          <a:prstGeom prst="roundRect">
            <a:avLst>
              <a:gd name="adj" fmla="val 324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Han Sans CN" panose="020B0500000000000000" pitchFamily="34" charset="-128"/>
              <a:ea typeface="Source Han Sans CN" panose="020B0500000000000000" pitchFamily="34" charset="-128"/>
            </a:endParaRPr>
          </a:p>
        </p:txBody>
      </p:sp>
      <p:sp>
        <p:nvSpPr>
          <p:cNvPr id="6" name="Rectangle 34"/>
          <p:cNvSpPr/>
          <p:nvPr/>
        </p:nvSpPr>
        <p:spPr>
          <a:xfrm>
            <a:off x="5492424" y="4682166"/>
            <a:ext cx="722109" cy="422552"/>
          </a:xfrm>
          <a:prstGeom prst="rect">
            <a:avLst/>
          </a:prstGeom>
        </p:spPr>
        <p:txBody>
          <a:bodyPr wrap="square">
            <a:spAutoFit/>
          </a:bodyPr>
          <a:lstStyle/>
          <a:p>
            <a:pPr algn="r">
              <a:lnSpc>
                <a:spcPct val="150000"/>
              </a:lnSpc>
            </a:pPr>
            <a:r>
              <a:rPr lang="en-GB" sz="1600" dirty="0">
                <a:solidFill>
                  <a:schemeClr val="bg1">
                    <a:lumMod val="50000"/>
                  </a:schemeClr>
                </a:solidFill>
                <a:latin typeface="Source Han Sans CN" panose="020B0500000000000000" pitchFamily="34" charset="-128"/>
                <a:ea typeface="Source Han Sans CN" panose="020B0500000000000000" pitchFamily="34" charset="-128"/>
                <a:cs typeface="Open Sans" pitchFamily="34" charset="0"/>
              </a:rPr>
              <a:t>90%</a:t>
            </a:r>
          </a:p>
        </p:txBody>
      </p:sp>
      <p:sp>
        <p:nvSpPr>
          <p:cNvPr id="7" name="Rectangle 29"/>
          <p:cNvSpPr/>
          <p:nvPr/>
        </p:nvSpPr>
        <p:spPr>
          <a:xfrm>
            <a:off x="2754862" y="4621448"/>
            <a:ext cx="2638996" cy="577787"/>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a:t>
            </a:r>
          </a:p>
        </p:txBody>
      </p:sp>
      <p:sp>
        <p:nvSpPr>
          <p:cNvPr id="8" name="Rectangle 30"/>
          <p:cNvSpPr/>
          <p:nvPr/>
        </p:nvSpPr>
        <p:spPr>
          <a:xfrm>
            <a:off x="2754862" y="4352429"/>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9" name="TextBox 7"/>
          <p:cNvSpPr txBox="1"/>
          <p:nvPr/>
        </p:nvSpPr>
        <p:spPr>
          <a:xfrm>
            <a:off x="1431423" y="1671921"/>
            <a:ext cx="2646878" cy="1077218"/>
          </a:xfrm>
          <a:prstGeom prst="rect">
            <a:avLst/>
          </a:prstGeom>
          <a:noFill/>
        </p:spPr>
        <p:txBody>
          <a:bodyPr wrap="none" rtlCol="0">
            <a:spAutoFit/>
          </a:bodyPr>
          <a:lstStyle/>
          <a:p>
            <a:pPr algn="l"/>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在这添加</a:t>
            </a:r>
            <a:endParaRPr lang="en-US" alt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a:p>
            <a:pPr algn="l"/>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页面标题内容</a:t>
            </a:r>
          </a:p>
        </p:txBody>
      </p:sp>
      <p:sp>
        <p:nvSpPr>
          <p:cNvPr id="10" name="Google Shape;86;p19"/>
          <p:cNvSpPr txBox="1"/>
          <p:nvPr/>
        </p:nvSpPr>
        <p:spPr>
          <a:xfrm>
            <a:off x="1431423" y="1271033"/>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rPr>
              <a:t>YOUR TITLE HERE</a:t>
            </a:r>
            <a:endParaRPr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endParaRPr>
          </a:p>
        </p:txBody>
      </p:sp>
      <p:sp>
        <p:nvSpPr>
          <p:cNvPr id="11" name="TextBox 24"/>
          <p:cNvSpPr txBox="1"/>
          <p:nvPr/>
        </p:nvSpPr>
        <p:spPr>
          <a:xfrm>
            <a:off x="1424947" y="2918768"/>
            <a:ext cx="4789585" cy="1100670"/>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bg1">
                  <a:lumMod val="50000"/>
                </a:schemeClr>
              </a:solidFill>
              <a:effectLst/>
              <a:uLnTx/>
              <a:uFillTx/>
              <a:latin typeface="思源黑体 CN Normal" panose="020B0400000000000000" pitchFamily="34" charset="-122"/>
              <a:ea typeface="思源黑体 CN Normal" panose="020B0400000000000000" pitchFamily="34" charset="-122"/>
              <a:cs typeface="+mn-cs"/>
              <a:sym typeface="FZHei-B01S" panose="02010601030101010101" pitchFamily="2" charset="-122"/>
            </a:endParaRPr>
          </a:p>
        </p:txBody>
      </p:sp>
      <p:sp>
        <p:nvSpPr>
          <p:cNvPr id="12" name="Freeform 6"/>
          <p:cNvSpPr/>
          <p:nvPr/>
        </p:nvSpPr>
        <p:spPr bwMode="auto">
          <a:xfrm rot="5400000">
            <a:off x="8807337" y="3319380"/>
            <a:ext cx="500448" cy="1950535"/>
          </a:xfrm>
          <a:custGeom>
            <a:avLst/>
            <a:gdLst>
              <a:gd name="T0" fmla="*/ 272 w 352"/>
              <a:gd name="T1" fmla="*/ 0 h 2098"/>
              <a:gd name="T2" fmla="*/ 80 w 352"/>
              <a:gd name="T3" fmla="*/ 0 h 2098"/>
              <a:gd name="T4" fmla="*/ 0 w 352"/>
              <a:gd name="T5" fmla="*/ 80 h 2098"/>
              <a:gd name="T6" fmla="*/ 0 w 352"/>
              <a:gd name="T7" fmla="*/ 2018 h 2098"/>
              <a:gd name="T8" fmla="*/ 80 w 352"/>
              <a:gd name="T9" fmla="*/ 2098 h 2098"/>
              <a:gd name="T10" fmla="*/ 272 w 352"/>
              <a:gd name="T11" fmla="*/ 2098 h 2098"/>
              <a:gd name="T12" fmla="*/ 352 w 352"/>
              <a:gd name="T13" fmla="*/ 2018 h 2098"/>
              <a:gd name="T14" fmla="*/ 352 w 352"/>
              <a:gd name="T15" fmla="*/ 80 h 2098"/>
              <a:gd name="T16" fmla="*/ 272 w 352"/>
              <a:gd name="T17" fmla="*/ 0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098">
                <a:moveTo>
                  <a:pt x="272" y="0"/>
                </a:moveTo>
                <a:cubicBezTo>
                  <a:pt x="80" y="0"/>
                  <a:pt x="80" y="0"/>
                  <a:pt x="80" y="0"/>
                </a:cubicBezTo>
                <a:cubicBezTo>
                  <a:pt x="36" y="0"/>
                  <a:pt x="0" y="36"/>
                  <a:pt x="0" y="80"/>
                </a:cubicBezTo>
                <a:cubicBezTo>
                  <a:pt x="0" y="2018"/>
                  <a:pt x="0" y="2018"/>
                  <a:pt x="0" y="2018"/>
                </a:cubicBezTo>
                <a:cubicBezTo>
                  <a:pt x="0" y="2063"/>
                  <a:pt x="36" y="2098"/>
                  <a:pt x="80" y="2098"/>
                </a:cubicBezTo>
                <a:cubicBezTo>
                  <a:pt x="272" y="2098"/>
                  <a:pt x="272" y="2098"/>
                  <a:pt x="272" y="2098"/>
                </a:cubicBezTo>
                <a:cubicBezTo>
                  <a:pt x="316" y="2098"/>
                  <a:pt x="352" y="2063"/>
                  <a:pt x="352" y="2018"/>
                </a:cubicBezTo>
                <a:cubicBezTo>
                  <a:pt x="352" y="80"/>
                  <a:pt x="352" y="80"/>
                  <a:pt x="352" y="80"/>
                </a:cubicBezTo>
                <a:cubicBezTo>
                  <a:pt x="352" y="36"/>
                  <a:pt x="316" y="0"/>
                  <a:pt x="272"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p>
        </p:txBody>
      </p:sp>
      <p:sp>
        <p:nvSpPr>
          <p:cNvPr id="13" name="Freeform 7"/>
          <p:cNvSpPr/>
          <p:nvPr/>
        </p:nvSpPr>
        <p:spPr bwMode="auto">
          <a:xfrm rot="5400000">
            <a:off x="9403433" y="2106878"/>
            <a:ext cx="501974" cy="3144254"/>
          </a:xfrm>
          <a:custGeom>
            <a:avLst/>
            <a:gdLst>
              <a:gd name="T0" fmla="*/ 272 w 352"/>
              <a:gd name="T1" fmla="*/ 0 h 2488"/>
              <a:gd name="T2" fmla="*/ 80 w 352"/>
              <a:gd name="T3" fmla="*/ 0 h 2488"/>
              <a:gd name="T4" fmla="*/ 0 w 352"/>
              <a:gd name="T5" fmla="*/ 80 h 2488"/>
              <a:gd name="T6" fmla="*/ 0 w 352"/>
              <a:gd name="T7" fmla="*/ 2408 h 2488"/>
              <a:gd name="T8" fmla="*/ 80 w 352"/>
              <a:gd name="T9" fmla="*/ 2488 h 2488"/>
              <a:gd name="T10" fmla="*/ 272 w 352"/>
              <a:gd name="T11" fmla="*/ 2488 h 2488"/>
              <a:gd name="T12" fmla="*/ 352 w 352"/>
              <a:gd name="T13" fmla="*/ 2408 h 2488"/>
              <a:gd name="T14" fmla="*/ 352 w 352"/>
              <a:gd name="T15" fmla="*/ 80 h 2488"/>
              <a:gd name="T16" fmla="*/ 272 w 352"/>
              <a:gd name="T17" fmla="*/ 0 h 2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488">
                <a:moveTo>
                  <a:pt x="272" y="0"/>
                </a:moveTo>
                <a:cubicBezTo>
                  <a:pt x="80" y="0"/>
                  <a:pt x="80" y="0"/>
                  <a:pt x="80" y="0"/>
                </a:cubicBezTo>
                <a:cubicBezTo>
                  <a:pt x="36" y="0"/>
                  <a:pt x="0" y="36"/>
                  <a:pt x="0" y="80"/>
                </a:cubicBezTo>
                <a:cubicBezTo>
                  <a:pt x="0" y="2408"/>
                  <a:pt x="0" y="2408"/>
                  <a:pt x="0" y="2408"/>
                </a:cubicBezTo>
                <a:cubicBezTo>
                  <a:pt x="0" y="2453"/>
                  <a:pt x="36" y="2488"/>
                  <a:pt x="80" y="2488"/>
                </a:cubicBezTo>
                <a:cubicBezTo>
                  <a:pt x="272" y="2488"/>
                  <a:pt x="272" y="2488"/>
                  <a:pt x="272" y="2488"/>
                </a:cubicBezTo>
                <a:cubicBezTo>
                  <a:pt x="316" y="2488"/>
                  <a:pt x="352" y="2453"/>
                  <a:pt x="352" y="2408"/>
                </a:cubicBezTo>
                <a:cubicBezTo>
                  <a:pt x="352" y="80"/>
                  <a:pt x="352" y="80"/>
                  <a:pt x="352" y="80"/>
                </a:cubicBezTo>
                <a:cubicBezTo>
                  <a:pt x="352" y="36"/>
                  <a:pt x="316" y="0"/>
                  <a:pt x="272"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p>
        </p:txBody>
      </p:sp>
      <p:sp>
        <p:nvSpPr>
          <p:cNvPr id="14" name="Freeform 8"/>
          <p:cNvSpPr/>
          <p:nvPr/>
        </p:nvSpPr>
        <p:spPr bwMode="auto">
          <a:xfrm rot="5400000">
            <a:off x="9162348" y="1733081"/>
            <a:ext cx="500448" cy="2660560"/>
          </a:xfrm>
          <a:custGeom>
            <a:avLst/>
            <a:gdLst>
              <a:gd name="T0" fmla="*/ 272 w 352"/>
              <a:gd name="T1" fmla="*/ 0 h 1738"/>
              <a:gd name="T2" fmla="*/ 80 w 352"/>
              <a:gd name="T3" fmla="*/ 0 h 1738"/>
              <a:gd name="T4" fmla="*/ 0 w 352"/>
              <a:gd name="T5" fmla="*/ 80 h 1738"/>
              <a:gd name="T6" fmla="*/ 0 w 352"/>
              <a:gd name="T7" fmla="*/ 1658 h 1738"/>
              <a:gd name="T8" fmla="*/ 80 w 352"/>
              <a:gd name="T9" fmla="*/ 1738 h 1738"/>
              <a:gd name="T10" fmla="*/ 272 w 352"/>
              <a:gd name="T11" fmla="*/ 1738 h 1738"/>
              <a:gd name="T12" fmla="*/ 352 w 352"/>
              <a:gd name="T13" fmla="*/ 1658 h 1738"/>
              <a:gd name="T14" fmla="*/ 352 w 352"/>
              <a:gd name="T15" fmla="*/ 80 h 1738"/>
              <a:gd name="T16" fmla="*/ 272 w 352"/>
              <a:gd name="T17" fmla="*/ 0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738">
                <a:moveTo>
                  <a:pt x="272" y="0"/>
                </a:moveTo>
                <a:cubicBezTo>
                  <a:pt x="80" y="0"/>
                  <a:pt x="80" y="0"/>
                  <a:pt x="80" y="0"/>
                </a:cubicBezTo>
                <a:cubicBezTo>
                  <a:pt x="36" y="0"/>
                  <a:pt x="0" y="36"/>
                  <a:pt x="0" y="80"/>
                </a:cubicBezTo>
                <a:cubicBezTo>
                  <a:pt x="0" y="1658"/>
                  <a:pt x="0" y="1658"/>
                  <a:pt x="0" y="1658"/>
                </a:cubicBezTo>
                <a:cubicBezTo>
                  <a:pt x="0" y="1703"/>
                  <a:pt x="36" y="1738"/>
                  <a:pt x="80" y="1738"/>
                </a:cubicBezTo>
                <a:cubicBezTo>
                  <a:pt x="272" y="1738"/>
                  <a:pt x="272" y="1738"/>
                  <a:pt x="272" y="1738"/>
                </a:cubicBezTo>
                <a:cubicBezTo>
                  <a:pt x="316" y="1738"/>
                  <a:pt x="352" y="1703"/>
                  <a:pt x="352" y="1658"/>
                </a:cubicBezTo>
                <a:cubicBezTo>
                  <a:pt x="352" y="80"/>
                  <a:pt x="352" y="80"/>
                  <a:pt x="352" y="80"/>
                </a:cubicBezTo>
                <a:cubicBezTo>
                  <a:pt x="352" y="36"/>
                  <a:pt x="316" y="0"/>
                  <a:pt x="272"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p>
        </p:txBody>
      </p:sp>
      <p:sp>
        <p:nvSpPr>
          <p:cNvPr id="15" name="Freeform 9"/>
          <p:cNvSpPr/>
          <p:nvPr/>
        </p:nvSpPr>
        <p:spPr bwMode="auto">
          <a:xfrm rot="5400000">
            <a:off x="8531344" y="1747681"/>
            <a:ext cx="501974" cy="1400074"/>
          </a:xfrm>
          <a:custGeom>
            <a:avLst/>
            <a:gdLst>
              <a:gd name="T0" fmla="*/ 272 w 352"/>
              <a:gd name="T1" fmla="*/ 0 h 928"/>
              <a:gd name="T2" fmla="*/ 80 w 352"/>
              <a:gd name="T3" fmla="*/ 0 h 928"/>
              <a:gd name="T4" fmla="*/ 0 w 352"/>
              <a:gd name="T5" fmla="*/ 80 h 928"/>
              <a:gd name="T6" fmla="*/ 0 w 352"/>
              <a:gd name="T7" fmla="*/ 848 h 928"/>
              <a:gd name="T8" fmla="*/ 80 w 352"/>
              <a:gd name="T9" fmla="*/ 928 h 928"/>
              <a:gd name="T10" fmla="*/ 272 w 352"/>
              <a:gd name="T11" fmla="*/ 928 h 928"/>
              <a:gd name="T12" fmla="*/ 352 w 352"/>
              <a:gd name="T13" fmla="*/ 848 h 928"/>
              <a:gd name="T14" fmla="*/ 352 w 352"/>
              <a:gd name="T15" fmla="*/ 80 h 928"/>
              <a:gd name="T16" fmla="*/ 272 w 352"/>
              <a:gd name="T1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928">
                <a:moveTo>
                  <a:pt x="272" y="0"/>
                </a:moveTo>
                <a:cubicBezTo>
                  <a:pt x="80" y="0"/>
                  <a:pt x="80" y="0"/>
                  <a:pt x="80" y="0"/>
                </a:cubicBezTo>
                <a:cubicBezTo>
                  <a:pt x="36" y="0"/>
                  <a:pt x="0" y="36"/>
                  <a:pt x="0" y="80"/>
                </a:cubicBezTo>
                <a:cubicBezTo>
                  <a:pt x="0" y="848"/>
                  <a:pt x="0" y="848"/>
                  <a:pt x="0" y="848"/>
                </a:cubicBezTo>
                <a:cubicBezTo>
                  <a:pt x="0" y="893"/>
                  <a:pt x="36" y="928"/>
                  <a:pt x="80" y="928"/>
                </a:cubicBezTo>
                <a:cubicBezTo>
                  <a:pt x="272" y="928"/>
                  <a:pt x="272" y="928"/>
                  <a:pt x="272" y="928"/>
                </a:cubicBezTo>
                <a:cubicBezTo>
                  <a:pt x="316" y="928"/>
                  <a:pt x="352" y="893"/>
                  <a:pt x="352" y="848"/>
                </a:cubicBezTo>
                <a:cubicBezTo>
                  <a:pt x="352" y="80"/>
                  <a:pt x="352" y="80"/>
                  <a:pt x="352" y="80"/>
                </a:cubicBezTo>
                <a:cubicBezTo>
                  <a:pt x="352" y="36"/>
                  <a:pt x="316" y="0"/>
                  <a:pt x="272"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p>
        </p:txBody>
      </p:sp>
      <p:sp>
        <p:nvSpPr>
          <p:cNvPr id="16" name="Freeform 6"/>
          <p:cNvSpPr/>
          <p:nvPr/>
        </p:nvSpPr>
        <p:spPr bwMode="auto">
          <a:xfrm rot="5400000">
            <a:off x="8448844" y="4292753"/>
            <a:ext cx="500448" cy="1233549"/>
          </a:xfrm>
          <a:custGeom>
            <a:avLst/>
            <a:gdLst>
              <a:gd name="T0" fmla="*/ 272 w 352"/>
              <a:gd name="T1" fmla="*/ 0 h 2098"/>
              <a:gd name="T2" fmla="*/ 80 w 352"/>
              <a:gd name="T3" fmla="*/ 0 h 2098"/>
              <a:gd name="T4" fmla="*/ 0 w 352"/>
              <a:gd name="T5" fmla="*/ 80 h 2098"/>
              <a:gd name="T6" fmla="*/ 0 w 352"/>
              <a:gd name="T7" fmla="*/ 2018 h 2098"/>
              <a:gd name="T8" fmla="*/ 80 w 352"/>
              <a:gd name="T9" fmla="*/ 2098 h 2098"/>
              <a:gd name="T10" fmla="*/ 272 w 352"/>
              <a:gd name="T11" fmla="*/ 2098 h 2098"/>
              <a:gd name="T12" fmla="*/ 352 w 352"/>
              <a:gd name="T13" fmla="*/ 2018 h 2098"/>
              <a:gd name="T14" fmla="*/ 352 w 352"/>
              <a:gd name="T15" fmla="*/ 80 h 2098"/>
              <a:gd name="T16" fmla="*/ 272 w 352"/>
              <a:gd name="T17" fmla="*/ 0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098">
                <a:moveTo>
                  <a:pt x="272" y="0"/>
                </a:moveTo>
                <a:cubicBezTo>
                  <a:pt x="80" y="0"/>
                  <a:pt x="80" y="0"/>
                  <a:pt x="80" y="0"/>
                </a:cubicBezTo>
                <a:cubicBezTo>
                  <a:pt x="36" y="0"/>
                  <a:pt x="0" y="36"/>
                  <a:pt x="0" y="80"/>
                </a:cubicBezTo>
                <a:cubicBezTo>
                  <a:pt x="0" y="2018"/>
                  <a:pt x="0" y="2018"/>
                  <a:pt x="0" y="2018"/>
                </a:cubicBezTo>
                <a:cubicBezTo>
                  <a:pt x="0" y="2063"/>
                  <a:pt x="36" y="2098"/>
                  <a:pt x="80" y="2098"/>
                </a:cubicBezTo>
                <a:cubicBezTo>
                  <a:pt x="272" y="2098"/>
                  <a:pt x="272" y="2098"/>
                  <a:pt x="272" y="2098"/>
                </a:cubicBezTo>
                <a:cubicBezTo>
                  <a:pt x="316" y="2098"/>
                  <a:pt x="352" y="2063"/>
                  <a:pt x="352" y="2018"/>
                </a:cubicBezTo>
                <a:cubicBezTo>
                  <a:pt x="352" y="80"/>
                  <a:pt x="352" y="80"/>
                  <a:pt x="352" y="80"/>
                </a:cubicBezTo>
                <a:cubicBezTo>
                  <a:pt x="352" y="36"/>
                  <a:pt x="316" y="0"/>
                  <a:pt x="272"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p>
        </p:txBody>
      </p:sp>
      <p:sp>
        <p:nvSpPr>
          <p:cNvPr id="17" name="TextBox 13"/>
          <p:cNvSpPr txBox="1"/>
          <p:nvPr/>
        </p:nvSpPr>
        <p:spPr>
          <a:xfrm>
            <a:off x="7234535" y="2309218"/>
            <a:ext cx="576987" cy="276999"/>
          </a:xfrm>
          <a:prstGeom prst="rect">
            <a:avLst/>
          </a:prstGeom>
          <a:noFill/>
        </p:spPr>
        <p:txBody>
          <a:bodyPr wrap="square" rtlCol="0">
            <a:spAutoFit/>
          </a:bodyPr>
          <a:lstStyle/>
          <a:p>
            <a:pPr algn="r"/>
            <a:r>
              <a:rPr lang="en-US" sz="1200" b="1" dirty="0">
                <a:solidFill>
                  <a:schemeClr val="accent2"/>
                </a:solidFill>
                <a:latin typeface="Source Han Sans CN" panose="020B0500000000000000" pitchFamily="34" charset="-128"/>
                <a:ea typeface="Source Han Sans CN" panose="020B0500000000000000" pitchFamily="34" charset="-128"/>
                <a:cs typeface="Open Sans" pitchFamily="34" charset="0"/>
              </a:rPr>
              <a:t>Sun</a:t>
            </a:r>
          </a:p>
        </p:txBody>
      </p:sp>
      <p:sp>
        <p:nvSpPr>
          <p:cNvPr id="18" name="TextBox 14"/>
          <p:cNvSpPr txBox="1"/>
          <p:nvPr/>
        </p:nvSpPr>
        <p:spPr>
          <a:xfrm>
            <a:off x="7234535" y="2924861"/>
            <a:ext cx="576987" cy="276999"/>
          </a:xfrm>
          <a:prstGeom prst="rect">
            <a:avLst/>
          </a:prstGeom>
          <a:noFill/>
        </p:spPr>
        <p:txBody>
          <a:bodyPr wrap="square" rtlCol="0">
            <a:spAutoFit/>
          </a:bodyPr>
          <a:lstStyle/>
          <a:p>
            <a:pPr algn="r"/>
            <a:r>
              <a:rPr lang="en-US" sz="1200" b="1" dirty="0">
                <a:solidFill>
                  <a:schemeClr val="accent2"/>
                </a:solidFill>
                <a:latin typeface="Source Han Sans CN" panose="020B0500000000000000" pitchFamily="34" charset="-128"/>
                <a:ea typeface="Source Han Sans CN" panose="020B0500000000000000" pitchFamily="34" charset="-128"/>
                <a:cs typeface="Open Sans" pitchFamily="34" charset="0"/>
              </a:rPr>
              <a:t>Mon</a:t>
            </a:r>
          </a:p>
        </p:txBody>
      </p:sp>
      <p:sp>
        <p:nvSpPr>
          <p:cNvPr id="19" name="TextBox 15"/>
          <p:cNvSpPr txBox="1"/>
          <p:nvPr/>
        </p:nvSpPr>
        <p:spPr>
          <a:xfrm>
            <a:off x="7234535" y="3540504"/>
            <a:ext cx="576987" cy="276999"/>
          </a:xfrm>
          <a:prstGeom prst="rect">
            <a:avLst/>
          </a:prstGeom>
          <a:noFill/>
        </p:spPr>
        <p:txBody>
          <a:bodyPr wrap="square" rtlCol="0">
            <a:spAutoFit/>
          </a:bodyPr>
          <a:lstStyle/>
          <a:p>
            <a:pPr algn="r"/>
            <a:r>
              <a:rPr lang="en-US" sz="1200" b="1" dirty="0">
                <a:solidFill>
                  <a:schemeClr val="accent2"/>
                </a:solidFill>
                <a:latin typeface="Source Han Sans CN" panose="020B0500000000000000" pitchFamily="34" charset="-128"/>
                <a:ea typeface="Source Han Sans CN" panose="020B0500000000000000" pitchFamily="34" charset="-128"/>
                <a:cs typeface="Open Sans" pitchFamily="34" charset="0"/>
              </a:rPr>
              <a:t>Tue</a:t>
            </a:r>
          </a:p>
        </p:txBody>
      </p:sp>
      <p:sp>
        <p:nvSpPr>
          <p:cNvPr id="20" name="TextBox 16"/>
          <p:cNvSpPr txBox="1"/>
          <p:nvPr/>
        </p:nvSpPr>
        <p:spPr>
          <a:xfrm>
            <a:off x="7234535" y="4156147"/>
            <a:ext cx="576987" cy="276999"/>
          </a:xfrm>
          <a:prstGeom prst="rect">
            <a:avLst/>
          </a:prstGeom>
          <a:noFill/>
        </p:spPr>
        <p:txBody>
          <a:bodyPr wrap="square" rtlCol="0">
            <a:spAutoFit/>
          </a:bodyPr>
          <a:lstStyle/>
          <a:p>
            <a:pPr algn="r"/>
            <a:r>
              <a:rPr lang="en-US" sz="1200" b="1" dirty="0">
                <a:solidFill>
                  <a:schemeClr val="accent2"/>
                </a:solidFill>
                <a:latin typeface="Source Han Sans CN" panose="020B0500000000000000" pitchFamily="34" charset="-128"/>
                <a:ea typeface="Source Han Sans CN" panose="020B0500000000000000" pitchFamily="34" charset="-128"/>
                <a:cs typeface="Open Sans" pitchFamily="34" charset="0"/>
              </a:rPr>
              <a:t>Thu</a:t>
            </a:r>
          </a:p>
        </p:txBody>
      </p:sp>
      <p:sp>
        <p:nvSpPr>
          <p:cNvPr id="21" name="TextBox 17"/>
          <p:cNvSpPr txBox="1"/>
          <p:nvPr/>
        </p:nvSpPr>
        <p:spPr>
          <a:xfrm>
            <a:off x="7234535" y="4771790"/>
            <a:ext cx="576987" cy="276999"/>
          </a:xfrm>
          <a:prstGeom prst="rect">
            <a:avLst/>
          </a:prstGeom>
          <a:noFill/>
        </p:spPr>
        <p:txBody>
          <a:bodyPr wrap="square" rtlCol="0">
            <a:spAutoFit/>
          </a:bodyPr>
          <a:lstStyle/>
          <a:p>
            <a:pPr algn="r"/>
            <a:r>
              <a:rPr lang="en-US" sz="1200" b="1" dirty="0">
                <a:solidFill>
                  <a:schemeClr val="accent2"/>
                </a:solidFill>
                <a:latin typeface="Source Han Sans CN" panose="020B0500000000000000" pitchFamily="34" charset="-128"/>
                <a:ea typeface="Source Han Sans CN" panose="020B0500000000000000" pitchFamily="34" charset="-128"/>
                <a:cs typeface="Open Sans" pitchFamily="34" charset="0"/>
              </a:rPr>
              <a:t>Fri</a:t>
            </a:r>
          </a:p>
        </p:txBody>
      </p:sp>
      <p:grpSp>
        <p:nvGrpSpPr>
          <p:cNvPr id="22" name="Group 21"/>
          <p:cNvGrpSpPr/>
          <p:nvPr/>
        </p:nvGrpSpPr>
        <p:grpSpPr>
          <a:xfrm>
            <a:off x="1" y="301326"/>
            <a:ext cx="12192000" cy="6556674"/>
            <a:chOff x="1" y="301326"/>
            <a:chExt cx="12192000" cy="6556674"/>
          </a:xfrm>
        </p:grpSpPr>
        <p:sp>
          <p:nvSpPr>
            <p:cNvPr id="23"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4"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25" name="Rectangle 24"/>
            <p:cNvSpPr/>
            <p:nvPr/>
          </p:nvSpPr>
          <p:spPr>
            <a:xfrm>
              <a:off x="1107869" y="405620"/>
              <a:ext cx="2031325" cy="369332"/>
            </a:xfrm>
            <a:prstGeom prst="rect">
              <a:avLst/>
            </a:prstGeom>
          </p:spPr>
          <p:txBody>
            <a:bodyPr wrap="none">
              <a:spAutoFit/>
            </a:bodyPr>
            <a:lstStyle/>
            <a:p>
              <a:r>
                <a:rPr lang="zh-CN" altLang="en-US"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页面标题内容</a:t>
              </a:r>
            </a:p>
          </p:txBody>
        </p:sp>
        <p:sp>
          <p:nvSpPr>
            <p:cNvPr id="26"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22" presetClass="entr" presetSubtype="8" fill="hold" grpId="0" nodeType="withEffect">
                                  <p:stCondLst>
                                    <p:cond delay="50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par>
                                <p:cTn id="58" presetID="22" presetClass="entr" presetSubtype="8" fill="hold" grpId="0" nodeType="with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par>
                                <p:cTn id="67" presetID="22" presetClass="entr" presetSubtype="8" fill="hold" grpId="0" nodeType="withEffect">
                                  <p:stCondLst>
                                    <p:cond delay="50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p:bldP spid="7" grpId="0"/>
      <p:bldP spid="8" grpId="0"/>
      <p:bldP spid="11" grpId="0"/>
      <p:bldP spid="12" grpId="0" animBg="1"/>
      <p:bldP spid="13" grpId="0" animBg="1"/>
      <p:bldP spid="14" grpId="0" animBg="1"/>
      <p:bldP spid="15" grpId="0" animBg="1"/>
      <p:bldP spid="16" grpId="0" animBg="1"/>
      <p:bldP spid="17" grpId="0"/>
      <p:bldP spid="18" grpId="0"/>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87"/>
          <p:cNvSpPr txBox="1"/>
          <p:nvPr/>
        </p:nvSpPr>
        <p:spPr>
          <a:xfrm>
            <a:off x="7092442" y="2625452"/>
            <a:ext cx="1737042" cy="477054"/>
          </a:xfrm>
          <a:prstGeom prst="rect">
            <a:avLst/>
          </a:prstGeom>
          <a:noFill/>
        </p:spPr>
        <p:txBody>
          <a:bodyPr wrap="square" rtlCol="0">
            <a:spAutoFit/>
          </a:bodyPr>
          <a:lstStyle/>
          <a:p>
            <a:r>
              <a:rPr lang="en-US" sz="2500" b="1">
                <a:solidFill>
                  <a:schemeClr val="accent1"/>
                </a:solidFill>
                <a:latin typeface="Source Han Sans CN" panose="020B0500000000000000" pitchFamily="34" charset="-128"/>
                <a:ea typeface="Source Han Sans CN" panose="020B0500000000000000" pitchFamily="34" charset="-128"/>
              </a:rPr>
              <a:t>#02</a:t>
            </a:r>
            <a:endParaRPr lang="de-DE" sz="2500" b="1">
              <a:latin typeface="Source Han Sans CN" panose="020B0500000000000000" pitchFamily="34" charset="-128"/>
              <a:ea typeface="Source Han Sans CN" panose="020B0500000000000000" pitchFamily="34" charset="-128"/>
            </a:endParaRPr>
          </a:p>
        </p:txBody>
      </p:sp>
      <p:sp>
        <p:nvSpPr>
          <p:cNvPr id="3" name="Shape 610"/>
          <p:cNvSpPr/>
          <p:nvPr/>
        </p:nvSpPr>
        <p:spPr>
          <a:xfrm>
            <a:off x="2080383" y="1824219"/>
            <a:ext cx="2166218" cy="400091"/>
          </a:xfrm>
          <a:prstGeom prst="rect">
            <a:avLst/>
          </a:prstGeom>
          <a:noFill/>
          <a:ln>
            <a:noFill/>
          </a:ln>
        </p:spPr>
        <p:txBody>
          <a:bodyPr lIns="91412" tIns="45700" rIns="91412" bIns="45700" anchor="t" anchorCtr="0">
            <a:noAutofit/>
          </a:bodyPr>
          <a:lstStyle/>
          <a:p>
            <a:pPr algn="r">
              <a:lnSpc>
                <a:spcPct val="130000"/>
              </a:lnSpc>
              <a:buSzPct val="25000"/>
            </a:pPr>
            <a:r>
              <a:rPr lang="id-ID" sz="1500" b="1">
                <a:latin typeface="Source Han Sans CN" panose="020B0500000000000000" pitchFamily="34" charset="-128"/>
                <a:ea typeface="Source Han Sans CN" panose="020B0500000000000000" pitchFamily="34" charset="-128"/>
                <a:cs typeface="Roboto"/>
                <a:sym typeface="Roboto"/>
              </a:rPr>
              <a:t>Web</a:t>
            </a:r>
            <a:r>
              <a:rPr lang="id-ID" sz="1500">
                <a:latin typeface="Source Han Sans CN" panose="020B0500000000000000" pitchFamily="34" charset="-128"/>
                <a:ea typeface="Source Han Sans CN" panose="020B0500000000000000" pitchFamily="34" charset="-128"/>
                <a:cs typeface="Roboto"/>
                <a:sym typeface="Roboto"/>
              </a:rPr>
              <a:t> Design</a:t>
            </a:r>
          </a:p>
        </p:txBody>
      </p:sp>
      <p:cxnSp>
        <p:nvCxnSpPr>
          <p:cNvPr id="4" name="Gerader Verbinder 163"/>
          <p:cNvCxnSpPr/>
          <p:nvPr/>
        </p:nvCxnSpPr>
        <p:spPr>
          <a:xfrm>
            <a:off x="4630063" y="0"/>
            <a:ext cx="0" cy="3392128"/>
          </a:xfrm>
          <a:prstGeom prst="line">
            <a:avLst/>
          </a:prstGeom>
          <a:ln>
            <a:solidFill>
              <a:schemeClr val="bg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5" name="Gerader Verbinder 171"/>
          <p:cNvCxnSpPr/>
          <p:nvPr/>
        </p:nvCxnSpPr>
        <p:spPr>
          <a:xfrm>
            <a:off x="4630063" y="3392128"/>
            <a:ext cx="0" cy="3465872"/>
          </a:xfrm>
          <a:prstGeom prst="line">
            <a:avLst/>
          </a:prstGeom>
          <a:ln>
            <a:solidFill>
              <a:schemeClr val="bg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 name="Oval 9"/>
          <p:cNvSpPr>
            <a:spLocks noChangeArrowheads="1"/>
          </p:cNvSpPr>
          <p:nvPr/>
        </p:nvSpPr>
        <p:spPr bwMode="auto">
          <a:xfrm>
            <a:off x="4277473" y="3056339"/>
            <a:ext cx="730066" cy="736527"/>
          </a:xfrm>
          <a:prstGeom prst="ellipse">
            <a:avLst/>
          </a:prstGeom>
          <a:solidFill>
            <a:schemeClr val="tx1"/>
          </a:solidFill>
          <a:ln w="9525" cap="flat" cmpd="sng" algn="ctr">
            <a:noFill/>
            <a:prstDash val="solid"/>
            <a:round/>
            <a:headEnd type="none" w="med" len="med"/>
            <a:tailEnd type="none" w="med" len="med"/>
          </a:ln>
          <a:effectLst/>
        </p:spPr>
        <p:txBody>
          <a:bodyPr lIns="41062" tIns="20531" rIns="41062" bIns="20531" anchor="ctr"/>
          <a:lstStyle>
            <a:defPPr>
              <a:defRPr lang="en-US"/>
            </a:defPPr>
            <a:lvl1pPr algn="l" rtl="0" eaLnBrk="0" fontAlgn="base" hangingPunct="0">
              <a:spcBef>
                <a:spcPct val="0"/>
              </a:spcBef>
              <a:spcAft>
                <a:spcPct val="0"/>
              </a:spcAft>
              <a:defRPr kern="1200">
                <a:solidFill>
                  <a:schemeClr val="tx1"/>
                </a:solidFill>
                <a:latin typeface="HelveticaNeueLT Std"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HelveticaNeueLT Std"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HelveticaNeueLT Std"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HelveticaNeueLT Std"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HelveticaNeueLT Std"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NeueLT Std"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NeueLT Std"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NeueLT Std"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NeueLT Std" panose="020B0604020202020204" pitchFamily="34" charset="0"/>
                <a:ea typeface="+mn-ea"/>
                <a:cs typeface="Arial" panose="020B0604020202020204" pitchFamily="34" charset="0"/>
              </a:defRPr>
            </a:lvl9pPr>
          </a:lstStyle>
          <a:p>
            <a:pPr algn="ctr" defTabSz="407035">
              <a:lnSpc>
                <a:spcPct val="90000"/>
              </a:lnSpc>
              <a:defRPr/>
            </a:pPr>
            <a:endParaRPr lang="en-US" sz="1200">
              <a:latin typeface="Source Han Sans CN" panose="020B0500000000000000" pitchFamily="34" charset="-128"/>
              <a:ea typeface="Source Han Sans CN" panose="020B0500000000000000" pitchFamily="34" charset="-128"/>
              <a:cs typeface="+mn-cs"/>
            </a:endParaRPr>
          </a:p>
        </p:txBody>
      </p:sp>
      <p:sp>
        <p:nvSpPr>
          <p:cNvPr id="7" name="Freeform 85"/>
          <p:cNvSpPr>
            <a:spLocks noChangeArrowheads="1"/>
          </p:cNvSpPr>
          <p:nvPr/>
        </p:nvSpPr>
        <p:spPr bwMode="auto">
          <a:xfrm>
            <a:off x="4504958" y="3263804"/>
            <a:ext cx="275095" cy="292100"/>
          </a:xfrm>
          <a:custGeom>
            <a:avLst/>
            <a:gdLst>
              <a:gd name="T0" fmla="*/ 74070289 w 574"/>
              <a:gd name="T1" fmla="*/ 39339251 h 609"/>
              <a:gd name="T2" fmla="*/ 74070289 w 574"/>
              <a:gd name="T3" fmla="*/ 39339251 h 609"/>
              <a:gd name="T4" fmla="*/ 34773109 w 574"/>
              <a:gd name="T5" fmla="*/ 78678142 h 609"/>
              <a:gd name="T6" fmla="*/ 34773109 w 574"/>
              <a:gd name="T7" fmla="*/ 78678142 h 609"/>
              <a:gd name="T8" fmla="*/ 34773109 w 574"/>
              <a:gd name="T9" fmla="*/ 78678142 h 609"/>
              <a:gd name="T10" fmla="*/ 0 w 574"/>
              <a:gd name="T11" fmla="*/ 43091945 h 609"/>
              <a:gd name="T12" fmla="*/ 21975702 w 574"/>
              <a:gd name="T13" fmla="*/ 10093638 h 609"/>
              <a:gd name="T14" fmla="*/ 21975702 w 574"/>
              <a:gd name="T15" fmla="*/ 10093638 h 609"/>
              <a:gd name="T16" fmla="*/ 22880300 w 574"/>
              <a:gd name="T17" fmla="*/ 10093638 h 609"/>
              <a:gd name="T18" fmla="*/ 26499772 w 574"/>
              <a:gd name="T19" fmla="*/ 13846331 h 609"/>
              <a:gd name="T20" fmla="*/ 23785258 w 574"/>
              <a:gd name="T21" fmla="*/ 17469523 h 609"/>
              <a:gd name="T22" fmla="*/ 23785258 w 574"/>
              <a:gd name="T23" fmla="*/ 17469523 h 609"/>
              <a:gd name="T24" fmla="*/ 7368378 w 574"/>
              <a:gd name="T25" fmla="*/ 43091945 h 609"/>
              <a:gd name="T26" fmla="*/ 34773109 w 574"/>
              <a:gd name="T27" fmla="*/ 71431400 h 609"/>
              <a:gd name="T28" fmla="*/ 63082797 w 574"/>
              <a:gd name="T29" fmla="*/ 43091945 h 609"/>
              <a:gd name="T30" fmla="*/ 45760960 w 574"/>
              <a:gd name="T31" fmla="*/ 17469523 h 609"/>
              <a:gd name="T32" fmla="*/ 45760960 w 574"/>
              <a:gd name="T33" fmla="*/ 17469523 h 609"/>
              <a:gd name="T34" fmla="*/ 43951044 w 574"/>
              <a:gd name="T35" fmla="*/ 13846331 h 609"/>
              <a:gd name="T36" fmla="*/ 47570516 w 574"/>
              <a:gd name="T37" fmla="*/ 10093638 h 609"/>
              <a:gd name="T38" fmla="*/ 48475474 w 574"/>
              <a:gd name="T39" fmla="*/ 10093638 h 609"/>
              <a:gd name="T40" fmla="*/ 48475474 w 574"/>
              <a:gd name="T41" fmla="*/ 10093638 h 609"/>
              <a:gd name="T42" fmla="*/ 70450816 w 574"/>
              <a:gd name="T43" fmla="*/ 43091945 h 609"/>
              <a:gd name="T44" fmla="*/ 34773109 w 574"/>
              <a:gd name="T45" fmla="*/ 78678142 h 609"/>
              <a:gd name="T46" fmla="*/ 34773109 w 574"/>
              <a:gd name="T47" fmla="*/ 40245049 h 609"/>
              <a:gd name="T48" fmla="*/ 34773109 w 574"/>
              <a:gd name="T49" fmla="*/ 40245049 h 609"/>
              <a:gd name="T50" fmla="*/ 31153637 w 574"/>
              <a:gd name="T51" fmla="*/ 36621498 h 609"/>
              <a:gd name="T52" fmla="*/ 31153637 w 574"/>
              <a:gd name="T53" fmla="*/ 15657927 h 609"/>
              <a:gd name="T54" fmla="*/ 31153637 w 574"/>
              <a:gd name="T55" fmla="*/ 15657927 h 609"/>
              <a:gd name="T56" fmla="*/ 31153637 w 574"/>
              <a:gd name="T57" fmla="*/ 8282042 h 609"/>
              <a:gd name="T58" fmla="*/ 31153637 w 574"/>
              <a:gd name="T59" fmla="*/ 8282042 h 609"/>
              <a:gd name="T60" fmla="*/ 31153637 w 574"/>
              <a:gd name="T61" fmla="*/ 3752694 h 609"/>
              <a:gd name="T62" fmla="*/ 34773109 w 574"/>
              <a:gd name="T63" fmla="*/ 0 h 609"/>
              <a:gd name="T64" fmla="*/ 38392581 w 574"/>
              <a:gd name="T65" fmla="*/ 3752694 h 609"/>
              <a:gd name="T66" fmla="*/ 38392581 w 574"/>
              <a:gd name="T67" fmla="*/ 14752129 h 609"/>
              <a:gd name="T68" fmla="*/ 38392581 w 574"/>
              <a:gd name="T69" fmla="*/ 21998871 h 609"/>
              <a:gd name="T70" fmla="*/ 38392581 w 574"/>
              <a:gd name="T71" fmla="*/ 36621498 h 609"/>
              <a:gd name="T72" fmla="*/ 34773109 w 574"/>
              <a:gd name="T73" fmla="*/ 40245049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4" h="609">
                <a:moveTo>
                  <a:pt x="573" y="304"/>
                </a:moveTo>
                <a:lnTo>
                  <a:pt x="573" y="304"/>
                </a:lnTo>
                <a:close/>
                <a:moveTo>
                  <a:pt x="269" y="608"/>
                </a:moveTo>
                <a:lnTo>
                  <a:pt x="269" y="608"/>
                </a:lnTo>
                <a:cubicBezTo>
                  <a:pt x="120" y="608"/>
                  <a:pt x="0" y="481"/>
                  <a:pt x="0" y="333"/>
                </a:cubicBezTo>
                <a:cubicBezTo>
                  <a:pt x="0" y="220"/>
                  <a:pt x="71" y="121"/>
                  <a:pt x="170" y="78"/>
                </a:cubicBezTo>
                <a:lnTo>
                  <a:pt x="177" y="78"/>
                </a:lnTo>
                <a:cubicBezTo>
                  <a:pt x="191" y="78"/>
                  <a:pt x="205" y="93"/>
                  <a:pt x="205" y="107"/>
                </a:cubicBezTo>
                <a:cubicBezTo>
                  <a:pt x="205" y="121"/>
                  <a:pt x="198" y="128"/>
                  <a:pt x="184" y="135"/>
                </a:cubicBezTo>
                <a:cubicBezTo>
                  <a:pt x="106" y="163"/>
                  <a:pt x="57" y="241"/>
                  <a:pt x="57" y="333"/>
                </a:cubicBezTo>
                <a:cubicBezTo>
                  <a:pt x="57" y="453"/>
                  <a:pt x="149" y="552"/>
                  <a:pt x="269" y="552"/>
                </a:cubicBezTo>
                <a:cubicBezTo>
                  <a:pt x="389" y="552"/>
                  <a:pt x="488" y="453"/>
                  <a:pt x="488" y="333"/>
                </a:cubicBezTo>
                <a:cubicBezTo>
                  <a:pt x="488" y="241"/>
                  <a:pt x="431" y="163"/>
                  <a:pt x="354" y="135"/>
                </a:cubicBezTo>
                <a:cubicBezTo>
                  <a:pt x="347" y="128"/>
                  <a:pt x="340" y="121"/>
                  <a:pt x="340" y="107"/>
                </a:cubicBezTo>
                <a:cubicBezTo>
                  <a:pt x="340" y="93"/>
                  <a:pt x="347" y="78"/>
                  <a:pt x="368" y="78"/>
                </a:cubicBezTo>
                <a:lnTo>
                  <a:pt x="375" y="78"/>
                </a:lnTo>
                <a:cubicBezTo>
                  <a:pt x="474" y="121"/>
                  <a:pt x="545" y="220"/>
                  <a:pt x="545" y="333"/>
                </a:cubicBezTo>
                <a:cubicBezTo>
                  <a:pt x="545" y="481"/>
                  <a:pt x="424" y="608"/>
                  <a:pt x="269" y="608"/>
                </a:cubicBezTo>
                <a:close/>
                <a:moveTo>
                  <a:pt x="269" y="311"/>
                </a:moveTo>
                <a:lnTo>
                  <a:pt x="269" y="311"/>
                </a:lnTo>
                <a:cubicBezTo>
                  <a:pt x="255" y="311"/>
                  <a:pt x="241" y="304"/>
                  <a:pt x="241" y="283"/>
                </a:cubicBezTo>
                <a:cubicBezTo>
                  <a:pt x="241" y="121"/>
                  <a:pt x="241" y="121"/>
                  <a:pt x="241" y="121"/>
                </a:cubicBezTo>
                <a:cubicBezTo>
                  <a:pt x="241" y="64"/>
                  <a:pt x="241" y="64"/>
                  <a:pt x="241" y="64"/>
                </a:cubicBezTo>
                <a:cubicBezTo>
                  <a:pt x="241" y="29"/>
                  <a:pt x="241" y="29"/>
                  <a:pt x="241" y="29"/>
                </a:cubicBezTo>
                <a:cubicBezTo>
                  <a:pt x="241" y="15"/>
                  <a:pt x="255" y="0"/>
                  <a:pt x="269" y="0"/>
                </a:cubicBezTo>
                <a:cubicBezTo>
                  <a:pt x="290" y="0"/>
                  <a:pt x="297" y="15"/>
                  <a:pt x="297" y="29"/>
                </a:cubicBezTo>
                <a:cubicBezTo>
                  <a:pt x="297" y="114"/>
                  <a:pt x="297" y="114"/>
                  <a:pt x="297" y="114"/>
                </a:cubicBezTo>
                <a:cubicBezTo>
                  <a:pt x="297" y="170"/>
                  <a:pt x="297" y="170"/>
                  <a:pt x="297" y="170"/>
                </a:cubicBezTo>
                <a:cubicBezTo>
                  <a:pt x="297" y="283"/>
                  <a:pt x="297" y="283"/>
                  <a:pt x="297" y="283"/>
                </a:cubicBezTo>
                <a:cubicBezTo>
                  <a:pt x="297" y="304"/>
                  <a:pt x="290" y="311"/>
                  <a:pt x="269" y="311"/>
                </a:cubicBezTo>
                <a:close/>
              </a:path>
            </a:pathLst>
          </a:custGeom>
          <a:solidFill>
            <a:schemeClr val="bg1"/>
          </a:solidFill>
          <a:ln>
            <a:noFill/>
          </a:ln>
        </p:spPr>
        <p:txBody>
          <a:bodyPr wrap="none" anchor="ctr"/>
          <a:lstStyle/>
          <a:p>
            <a:endParaRPr lang="en-US" sz="450">
              <a:latin typeface="Source Han Sans CN" panose="020B0500000000000000" pitchFamily="34" charset="-128"/>
              <a:ea typeface="Source Han Sans CN" panose="020B0500000000000000" pitchFamily="34" charset="-128"/>
            </a:endParaRPr>
          </a:p>
        </p:txBody>
      </p:sp>
      <p:sp>
        <p:nvSpPr>
          <p:cNvPr id="8" name="Rectangle 62"/>
          <p:cNvSpPr/>
          <p:nvPr/>
        </p:nvSpPr>
        <p:spPr>
          <a:xfrm>
            <a:off x="7155120" y="3391773"/>
            <a:ext cx="1782000" cy="90000"/>
          </a:xfrm>
          <a:prstGeom prst="rect">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solidFill>
                <a:schemeClr val="tx1"/>
              </a:solidFill>
              <a:latin typeface="Source Han Sans CN" panose="020B0500000000000000" pitchFamily="34" charset="-128"/>
              <a:ea typeface="Source Han Sans CN" panose="020B0500000000000000" pitchFamily="34" charset="-128"/>
            </a:endParaRPr>
          </a:p>
        </p:txBody>
      </p:sp>
      <p:sp>
        <p:nvSpPr>
          <p:cNvPr id="9" name="Rectangle 65"/>
          <p:cNvSpPr/>
          <p:nvPr/>
        </p:nvSpPr>
        <p:spPr>
          <a:xfrm>
            <a:off x="7155120" y="3391773"/>
            <a:ext cx="1440296" cy="9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solidFill>
                <a:schemeClr val="tx1"/>
              </a:solidFill>
              <a:latin typeface="Source Han Sans CN" panose="020B0500000000000000" pitchFamily="34" charset="-128"/>
              <a:ea typeface="Source Han Sans CN" panose="020B0500000000000000" pitchFamily="34" charset="-128"/>
            </a:endParaRPr>
          </a:p>
        </p:txBody>
      </p:sp>
      <p:sp>
        <p:nvSpPr>
          <p:cNvPr id="10" name="Content Placeholder 2"/>
          <p:cNvSpPr txBox="1"/>
          <p:nvPr/>
        </p:nvSpPr>
        <p:spPr>
          <a:xfrm>
            <a:off x="9074488" y="3364230"/>
            <a:ext cx="1010050" cy="184666"/>
          </a:xfrm>
          <a:prstGeom prst="rect">
            <a:avLst/>
          </a:prstGeom>
        </p:spPr>
        <p:txBody>
          <a:bodyPr vert="horz" wrap="square" lIns="45720" tIns="22860" rIns="45720" bIns="228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id-ID" sz="900" dirty="0">
                <a:solidFill>
                  <a:schemeClr val="tx1"/>
                </a:solidFill>
                <a:latin typeface="Source Han Sans CN" panose="020B0500000000000000" pitchFamily="34" charset="-128"/>
                <a:ea typeface="Source Han Sans CN" panose="020B0500000000000000" pitchFamily="34" charset="-128"/>
              </a:rPr>
              <a:t>Wordpress</a:t>
            </a:r>
            <a:endParaRPr lang="en-US" sz="900" dirty="0">
              <a:solidFill>
                <a:schemeClr val="tx1"/>
              </a:solidFill>
              <a:latin typeface="Source Han Sans CN" panose="020B0500000000000000" pitchFamily="34" charset="-128"/>
              <a:ea typeface="Source Han Sans CN" panose="020B0500000000000000" pitchFamily="34" charset="-128"/>
            </a:endParaRPr>
          </a:p>
        </p:txBody>
      </p:sp>
      <p:sp>
        <p:nvSpPr>
          <p:cNvPr id="11" name="Shape 610"/>
          <p:cNvSpPr/>
          <p:nvPr/>
        </p:nvSpPr>
        <p:spPr>
          <a:xfrm>
            <a:off x="2080383" y="4592465"/>
            <a:ext cx="2166218" cy="400091"/>
          </a:xfrm>
          <a:prstGeom prst="rect">
            <a:avLst/>
          </a:prstGeom>
          <a:noFill/>
          <a:ln>
            <a:noFill/>
          </a:ln>
        </p:spPr>
        <p:txBody>
          <a:bodyPr lIns="91412" tIns="45700" rIns="91412" bIns="45700" anchor="t" anchorCtr="0">
            <a:noAutofit/>
          </a:bodyPr>
          <a:lstStyle/>
          <a:p>
            <a:pPr algn="r">
              <a:lnSpc>
                <a:spcPct val="130000"/>
              </a:lnSpc>
              <a:buSzPct val="25000"/>
            </a:pPr>
            <a:r>
              <a:rPr lang="id-ID" sz="1500" b="1">
                <a:latin typeface="Source Han Sans CN" panose="020B0500000000000000" pitchFamily="34" charset="-128"/>
                <a:ea typeface="Source Han Sans CN" panose="020B0500000000000000" pitchFamily="34" charset="-128"/>
                <a:cs typeface="Roboto"/>
                <a:sym typeface="Roboto"/>
              </a:rPr>
              <a:t>Web</a:t>
            </a:r>
            <a:r>
              <a:rPr lang="id-ID" sz="1500">
                <a:latin typeface="Source Han Sans CN" panose="020B0500000000000000" pitchFamily="34" charset="-128"/>
                <a:ea typeface="Source Han Sans CN" panose="020B0500000000000000" pitchFamily="34" charset="-128"/>
                <a:cs typeface="Roboto"/>
                <a:sym typeface="Roboto"/>
              </a:rPr>
              <a:t> Design</a:t>
            </a:r>
          </a:p>
        </p:txBody>
      </p:sp>
      <p:sp>
        <p:nvSpPr>
          <p:cNvPr id="12" name="Textfeld 164"/>
          <p:cNvSpPr txBox="1"/>
          <p:nvPr/>
        </p:nvSpPr>
        <p:spPr>
          <a:xfrm>
            <a:off x="5096022" y="1335718"/>
            <a:ext cx="761323" cy="553998"/>
          </a:xfrm>
          <a:prstGeom prst="rect">
            <a:avLst/>
          </a:prstGeom>
          <a:noFill/>
        </p:spPr>
        <p:txBody>
          <a:bodyPr wrap="square" rtlCol="0">
            <a:spAutoFit/>
          </a:bodyPr>
          <a:lstStyle/>
          <a:p>
            <a:r>
              <a:rPr lang="en-US" sz="3000">
                <a:solidFill>
                  <a:schemeClr val="accent3"/>
                </a:solidFill>
                <a:latin typeface="Source Han Sans CN" panose="020B0500000000000000" pitchFamily="34" charset="-128"/>
                <a:ea typeface="Source Han Sans CN" panose="020B0500000000000000" pitchFamily="34" charset="-128"/>
              </a:rPr>
              <a:t>02</a:t>
            </a:r>
            <a:endParaRPr lang="de-DE" sz="3000" b="1">
              <a:solidFill>
                <a:schemeClr val="accent3"/>
              </a:solidFill>
              <a:latin typeface="Source Han Sans CN" panose="020B0500000000000000" pitchFamily="34" charset="-128"/>
              <a:ea typeface="Source Han Sans CN" panose="020B0500000000000000" pitchFamily="34" charset="-128"/>
            </a:endParaRPr>
          </a:p>
        </p:txBody>
      </p:sp>
      <p:sp>
        <p:nvSpPr>
          <p:cNvPr id="13" name="Textfeld 164"/>
          <p:cNvSpPr txBox="1"/>
          <p:nvPr/>
        </p:nvSpPr>
        <p:spPr>
          <a:xfrm>
            <a:off x="3485966" y="5018852"/>
            <a:ext cx="761323" cy="553998"/>
          </a:xfrm>
          <a:prstGeom prst="rect">
            <a:avLst/>
          </a:prstGeom>
          <a:noFill/>
        </p:spPr>
        <p:txBody>
          <a:bodyPr wrap="square" rtlCol="0">
            <a:spAutoFit/>
          </a:bodyPr>
          <a:lstStyle/>
          <a:p>
            <a:pPr algn="r"/>
            <a:r>
              <a:rPr lang="en-US" sz="3000">
                <a:solidFill>
                  <a:schemeClr val="accent3"/>
                </a:solidFill>
                <a:latin typeface="Source Han Sans CN" panose="020B0500000000000000" pitchFamily="34" charset="-128"/>
                <a:ea typeface="Source Han Sans CN" panose="020B0500000000000000" pitchFamily="34" charset="-128"/>
              </a:rPr>
              <a:t>03</a:t>
            </a:r>
            <a:endParaRPr lang="de-DE" sz="3000" b="1">
              <a:solidFill>
                <a:schemeClr val="accent3"/>
              </a:solidFill>
              <a:latin typeface="Source Han Sans CN" panose="020B0500000000000000" pitchFamily="34" charset="-128"/>
              <a:ea typeface="Source Han Sans CN" panose="020B0500000000000000" pitchFamily="34" charset="-128"/>
            </a:endParaRPr>
          </a:p>
        </p:txBody>
      </p:sp>
      <p:sp>
        <p:nvSpPr>
          <p:cNvPr id="14" name="Ellipse 63"/>
          <p:cNvSpPr/>
          <p:nvPr/>
        </p:nvSpPr>
        <p:spPr>
          <a:xfrm>
            <a:off x="4446782" y="4607214"/>
            <a:ext cx="415102" cy="41510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solidFill>
                <a:schemeClr val="bg2">
                  <a:lumMod val="50000"/>
                </a:schemeClr>
              </a:solidFill>
              <a:latin typeface="Source Han Sans CN" panose="020B0500000000000000" pitchFamily="34" charset="-128"/>
              <a:ea typeface="Source Han Sans CN" panose="020B0500000000000000" pitchFamily="34" charset="-128"/>
            </a:endParaRPr>
          </a:p>
        </p:txBody>
      </p:sp>
      <p:sp>
        <p:nvSpPr>
          <p:cNvPr id="15" name="Shape 3850"/>
          <p:cNvSpPr/>
          <p:nvPr/>
        </p:nvSpPr>
        <p:spPr>
          <a:xfrm>
            <a:off x="4569641" y="4714299"/>
            <a:ext cx="139886" cy="171437"/>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lIns="45713" tIns="22850" rIns="45713" bIns="22850" anchor="ctr" anchorCtr="0">
            <a:noAutofit/>
          </a:bodyPr>
          <a:lstStyle/>
          <a:p>
            <a:endParaRPr sz="1800">
              <a:solidFill>
                <a:schemeClr val="bg2">
                  <a:lumMod val="50000"/>
                </a:schemeClr>
              </a:solidFill>
              <a:latin typeface="Source Han Sans CN" panose="020B0500000000000000" pitchFamily="34" charset="-128"/>
              <a:ea typeface="Source Han Sans CN" panose="020B0500000000000000" pitchFamily="34" charset="-128"/>
              <a:cs typeface="Lato"/>
              <a:sym typeface="Lato"/>
            </a:endParaRPr>
          </a:p>
        </p:txBody>
      </p:sp>
      <p:sp>
        <p:nvSpPr>
          <p:cNvPr id="16" name="Ellipse 66"/>
          <p:cNvSpPr/>
          <p:nvPr/>
        </p:nvSpPr>
        <p:spPr>
          <a:xfrm>
            <a:off x="4446782" y="1853454"/>
            <a:ext cx="415102" cy="41510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solidFill>
                <a:schemeClr val="bg2">
                  <a:lumMod val="50000"/>
                </a:schemeClr>
              </a:solidFill>
              <a:latin typeface="Source Han Sans CN" panose="020B0500000000000000" pitchFamily="34" charset="-128"/>
              <a:ea typeface="Source Han Sans CN" panose="020B0500000000000000" pitchFamily="34" charset="-128"/>
            </a:endParaRPr>
          </a:p>
        </p:txBody>
      </p:sp>
      <p:sp>
        <p:nvSpPr>
          <p:cNvPr id="17" name="Freeform 142"/>
          <p:cNvSpPr>
            <a:spLocks noChangeArrowheads="1"/>
          </p:cNvSpPr>
          <p:nvPr/>
        </p:nvSpPr>
        <p:spPr bwMode="auto">
          <a:xfrm>
            <a:off x="4560106" y="1981037"/>
            <a:ext cx="174258" cy="171758"/>
          </a:xfrm>
          <a:custGeom>
            <a:avLst/>
            <a:gdLst>
              <a:gd name="T0" fmla="*/ 530 w 602"/>
              <a:gd name="T1" fmla="*/ 241 h 595"/>
              <a:gd name="T2" fmla="*/ 530 w 602"/>
              <a:gd name="T3" fmla="*/ 241 h 595"/>
              <a:gd name="T4" fmla="*/ 573 w 602"/>
              <a:gd name="T5" fmla="*/ 318 h 595"/>
              <a:gd name="T6" fmla="*/ 453 w 602"/>
              <a:gd name="T7" fmla="*/ 269 h 595"/>
              <a:gd name="T8" fmla="*/ 410 w 602"/>
              <a:gd name="T9" fmla="*/ 276 h 595"/>
              <a:gd name="T10" fmla="*/ 240 w 602"/>
              <a:gd name="T11" fmla="*/ 135 h 595"/>
              <a:gd name="T12" fmla="*/ 410 w 602"/>
              <a:gd name="T13" fmla="*/ 0 h 595"/>
              <a:gd name="T14" fmla="*/ 601 w 602"/>
              <a:gd name="T15" fmla="*/ 135 h 595"/>
              <a:gd name="T16" fmla="*/ 530 w 602"/>
              <a:gd name="T17" fmla="*/ 241 h 595"/>
              <a:gd name="T18" fmla="*/ 205 w 602"/>
              <a:gd name="T19" fmla="*/ 149 h 595"/>
              <a:gd name="T20" fmla="*/ 205 w 602"/>
              <a:gd name="T21" fmla="*/ 149 h 595"/>
              <a:gd name="T22" fmla="*/ 396 w 602"/>
              <a:gd name="T23" fmla="*/ 311 h 595"/>
              <a:gd name="T24" fmla="*/ 438 w 602"/>
              <a:gd name="T25" fmla="*/ 304 h 595"/>
              <a:gd name="T26" fmla="*/ 438 w 602"/>
              <a:gd name="T27" fmla="*/ 304 h 595"/>
              <a:gd name="T28" fmla="*/ 438 w 602"/>
              <a:gd name="T29" fmla="*/ 304 h 595"/>
              <a:gd name="T30" fmla="*/ 537 w 602"/>
              <a:gd name="T31" fmla="*/ 347 h 595"/>
              <a:gd name="T32" fmla="*/ 283 w 602"/>
              <a:gd name="T33" fmla="*/ 509 h 595"/>
              <a:gd name="T34" fmla="*/ 226 w 602"/>
              <a:gd name="T35" fmla="*/ 495 h 595"/>
              <a:gd name="T36" fmla="*/ 36 w 602"/>
              <a:gd name="T37" fmla="*/ 573 h 595"/>
              <a:gd name="T38" fmla="*/ 99 w 602"/>
              <a:gd name="T39" fmla="*/ 460 h 595"/>
              <a:gd name="T40" fmla="*/ 0 w 602"/>
              <a:gd name="T41" fmla="*/ 297 h 595"/>
              <a:gd name="T42" fmla="*/ 219 w 602"/>
              <a:gd name="T43" fmla="*/ 92 h 595"/>
              <a:gd name="T44" fmla="*/ 205 w 602"/>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2" h="595">
                <a:moveTo>
                  <a:pt x="530" y="241"/>
                </a:moveTo>
                <a:lnTo>
                  <a:pt x="530" y="241"/>
                </a:lnTo>
                <a:cubicBezTo>
                  <a:pt x="523" y="248"/>
                  <a:pt x="523" y="290"/>
                  <a:pt x="573" y="318"/>
                </a:cubicBezTo>
                <a:cubicBezTo>
                  <a:pt x="573" y="318"/>
                  <a:pt x="502" y="332"/>
                  <a:pt x="453" y="269"/>
                </a:cubicBezTo>
                <a:cubicBezTo>
                  <a:pt x="438" y="269"/>
                  <a:pt x="424" y="276"/>
                  <a:pt x="410" y="276"/>
                </a:cubicBezTo>
                <a:cubicBezTo>
                  <a:pt x="304" y="276"/>
                  <a:pt x="240" y="212"/>
                  <a:pt x="240" y="135"/>
                </a:cubicBezTo>
                <a:cubicBezTo>
                  <a:pt x="240" y="64"/>
                  <a:pt x="304" y="0"/>
                  <a:pt x="410" y="0"/>
                </a:cubicBezTo>
                <a:cubicBezTo>
                  <a:pt x="516" y="0"/>
                  <a:pt x="601" y="64"/>
                  <a:pt x="601" y="135"/>
                </a:cubicBezTo>
                <a:cubicBezTo>
                  <a:pt x="601" y="177"/>
                  <a:pt x="573" y="219"/>
                  <a:pt x="530" y="241"/>
                </a:cubicBezTo>
                <a:close/>
                <a:moveTo>
                  <a:pt x="205" y="149"/>
                </a:moveTo>
                <a:lnTo>
                  <a:pt x="205" y="149"/>
                </a:lnTo>
                <a:cubicBezTo>
                  <a:pt x="212" y="233"/>
                  <a:pt x="283" y="304"/>
                  <a:pt x="396" y="311"/>
                </a:cubicBezTo>
                <a:cubicBezTo>
                  <a:pt x="410" y="311"/>
                  <a:pt x="424" y="311"/>
                  <a:pt x="438" y="304"/>
                </a:cubicBezTo>
                <a:lnTo>
                  <a:pt x="438" y="304"/>
                </a:lnTo>
                <a:lnTo>
                  <a:pt x="438" y="304"/>
                </a:lnTo>
                <a:cubicBezTo>
                  <a:pt x="474" y="339"/>
                  <a:pt x="516" y="347"/>
                  <a:pt x="537" y="347"/>
                </a:cubicBezTo>
                <a:cubicBezTo>
                  <a:pt x="516" y="439"/>
                  <a:pt x="424" y="509"/>
                  <a:pt x="283" y="509"/>
                </a:cubicBezTo>
                <a:cubicBezTo>
                  <a:pt x="269" y="509"/>
                  <a:pt x="248" y="502"/>
                  <a:pt x="226" y="495"/>
                </a:cubicBezTo>
                <a:cubicBezTo>
                  <a:pt x="156" y="594"/>
                  <a:pt x="36" y="573"/>
                  <a:pt x="36" y="573"/>
                </a:cubicBezTo>
                <a:cubicBezTo>
                  <a:pt x="120" y="537"/>
                  <a:pt x="120" y="467"/>
                  <a:pt x="99" y="460"/>
                </a:cubicBezTo>
                <a:cubicBezTo>
                  <a:pt x="36" y="424"/>
                  <a:pt x="0" y="361"/>
                  <a:pt x="0" y="297"/>
                </a:cubicBezTo>
                <a:cubicBezTo>
                  <a:pt x="0" y="198"/>
                  <a:pt x="92" y="113"/>
                  <a:pt x="219" y="92"/>
                </a:cubicBezTo>
                <a:cubicBezTo>
                  <a:pt x="212" y="113"/>
                  <a:pt x="205" y="128"/>
                  <a:pt x="205" y="149"/>
                </a:cubicBezTo>
                <a:close/>
              </a:path>
            </a:pathLst>
          </a:custGeom>
          <a:solidFill>
            <a:schemeClr val="bg1"/>
          </a:solidFill>
          <a:ln>
            <a:noFill/>
          </a:ln>
          <a:effectLst/>
        </p:spPr>
        <p:txBody>
          <a:bodyPr wrap="none" anchor="ctr"/>
          <a:lstStyle/>
          <a:p>
            <a:pPr>
              <a:defRPr/>
            </a:pPr>
            <a:endParaRPr lang="en-US" sz="450">
              <a:latin typeface="Source Han Sans CN" panose="020B0500000000000000" pitchFamily="34" charset="-128"/>
              <a:ea typeface="Source Han Sans CN" panose="020B0500000000000000" pitchFamily="34" charset="-128"/>
            </a:endParaRPr>
          </a:p>
        </p:txBody>
      </p:sp>
      <p:sp>
        <p:nvSpPr>
          <p:cNvPr id="18" name="Rectangle 30"/>
          <p:cNvSpPr/>
          <p:nvPr/>
        </p:nvSpPr>
        <p:spPr>
          <a:xfrm>
            <a:off x="7960963" y="2685074"/>
            <a:ext cx="144429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添加标题</a:t>
            </a:r>
            <a:endParaRPr kumimoji="0" lang="zh-CN" altLang="en-US" sz="18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19" name="矩形 18"/>
          <p:cNvSpPr/>
          <p:nvPr/>
        </p:nvSpPr>
        <p:spPr>
          <a:xfrm>
            <a:off x="7092442" y="3771040"/>
            <a:ext cx="2467853" cy="876257"/>
          </a:xfrm>
          <a:prstGeom prst="rect">
            <a:avLst/>
          </a:prstGeom>
        </p:spPr>
        <p:txBody>
          <a:bodyPr wrap="square" lIns="91433" tIns="45716" rIns="91433" bIns="45716">
            <a:spAutoFit/>
          </a:bodyPr>
          <a:lstStyle/>
          <a:p>
            <a:pPr lvl="0" algn="l">
              <a:lnSpc>
                <a:spcPct val="150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请在此处添加具体内容，文字尽量言简意赅，简单说明即可，不必过于繁琐，注意板面美观度。</a:t>
            </a:r>
          </a:p>
        </p:txBody>
      </p:sp>
      <p:sp>
        <p:nvSpPr>
          <p:cNvPr id="20" name="Rectangle 29"/>
          <p:cNvSpPr/>
          <p:nvPr/>
        </p:nvSpPr>
        <p:spPr>
          <a:xfrm>
            <a:off x="5131805" y="1871115"/>
            <a:ext cx="1646361" cy="819840"/>
          </a:xfrm>
          <a:prstGeom prst="rect">
            <a:avLst/>
          </a:prstGeom>
        </p:spPr>
        <p:txBody>
          <a:bodyPr wrap="square">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a:t>
            </a:r>
          </a:p>
        </p:txBody>
      </p:sp>
      <p:sp>
        <p:nvSpPr>
          <p:cNvPr id="21" name="Rectangle 29"/>
          <p:cNvSpPr/>
          <p:nvPr/>
        </p:nvSpPr>
        <p:spPr>
          <a:xfrm>
            <a:off x="5131805" y="4710876"/>
            <a:ext cx="1646361" cy="819840"/>
          </a:xfrm>
          <a:prstGeom prst="rect">
            <a:avLst/>
          </a:prstGeom>
        </p:spPr>
        <p:txBody>
          <a:bodyPr wrap="square">
            <a:spAutoFit/>
          </a:bodyPr>
          <a:lstStyle/>
          <a:p>
            <a:pPr lvl="0" algn="l">
              <a:lnSpc>
                <a:spcPts val="2000"/>
              </a:lnSpc>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a:t>
            </a:r>
          </a:p>
        </p:txBody>
      </p:sp>
      <p:grpSp>
        <p:nvGrpSpPr>
          <p:cNvPr id="22" name="Group 21"/>
          <p:cNvGrpSpPr/>
          <p:nvPr/>
        </p:nvGrpSpPr>
        <p:grpSpPr>
          <a:xfrm>
            <a:off x="1" y="301326"/>
            <a:ext cx="12192000" cy="6556674"/>
            <a:chOff x="1" y="301326"/>
            <a:chExt cx="12192000" cy="6556674"/>
          </a:xfrm>
        </p:grpSpPr>
        <p:sp>
          <p:nvSpPr>
            <p:cNvPr id="23"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4"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25" name="Rectangle 24"/>
            <p:cNvSpPr/>
            <p:nvPr/>
          </p:nvSpPr>
          <p:spPr>
            <a:xfrm>
              <a:off x="1107869" y="405620"/>
              <a:ext cx="2031325" cy="369332"/>
            </a:xfrm>
            <a:prstGeom prst="rect">
              <a:avLst/>
            </a:prstGeom>
          </p:spPr>
          <p:txBody>
            <a:bodyPr wrap="none">
              <a:spAutoFit/>
            </a:bodyPr>
            <a:lstStyle/>
            <a:p>
              <a:r>
                <a:rPr lang="zh-CN" altLang="en-US"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页面标题内容</a:t>
              </a:r>
            </a:p>
          </p:txBody>
        </p:sp>
        <p:sp>
          <p:nvSpPr>
            <p:cNvPr id="26"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19"/>
                                        </p:tgtEl>
                                        <p:attrNameLst>
                                          <p:attrName>style.visibility</p:attrName>
                                        </p:attrNameLst>
                                      </p:cBhvr>
                                      <p:to>
                                        <p:strVal val="visible"/>
                                      </p:to>
                                    </p:set>
                                    <p:anim calcmode="lin" valueType="num">
                                      <p:cBhvr>
                                        <p:cTn id="13" dur="250" fill="hold"/>
                                        <p:tgtEl>
                                          <p:spTgt spid="19"/>
                                        </p:tgtEl>
                                        <p:attrNameLst>
                                          <p:attrName>ppt_w</p:attrName>
                                        </p:attrNameLst>
                                      </p:cBhvr>
                                      <p:tavLst>
                                        <p:tav tm="0">
                                          <p:val>
                                            <p:fltVal val="0"/>
                                          </p:val>
                                        </p:tav>
                                        <p:tav tm="100000">
                                          <p:val>
                                            <p:strVal val="#ppt_w"/>
                                          </p:val>
                                        </p:tav>
                                      </p:tavLst>
                                    </p:anim>
                                    <p:anim calcmode="lin" valueType="num">
                                      <p:cBhvr>
                                        <p:cTn id="14" dur="250" fill="hold"/>
                                        <p:tgtEl>
                                          <p:spTgt spid="19"/>
                                        </p:tgtEl>
                                        <p:attrNameLst>
                                          <p:attrName>ppt_h</p:attrName>
                                        </p:attrNameLst>
                                      </p:cBhvr>
                                      <p:tavLst>
                                        <p:tav tm="0">
                                          <p:val>
                                            <p:fltVal val="0"/>
                                          </p:val>
                                        </p:tav>
                                        <p:tav tm="100000">
                                          <p:val>
                                            <p:strVal val="#ppt_h"/>
                                          </p:val>
                                        </p:tav>
                                      </p:tavLst>
                                    </p:anim>
                                    <p:animEffect transition="in" filter="fade">
                                      <p:cBhvr>
                                        <p:cTn id="15" dur="250"/>
                                        <p:tgtEl>
                                          <p:spTgt spid="19"/>
                                        </p:tgtEl>
                                      </p:cBhvr>
                                    </p:animEffect>
                                  </p:childTnLst>
                                </p:cTn>
                              </p:par>
                            </p:childTnLst>
                          </p:cTn>
                        </p:par>
                        <p:par>
                          <p:cTn id="16" fill="hold">
                            <p:stCondLst>
                              <p:cond delay="665"/>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1665"/>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7"/>
          <p:cNvSpPr/>
          <p:nvPr/>
        </p:nvSpPr>
        <p:spPr>
          <a:xfrm>
            <a:off x="9534525" y="3390900"/>
            <a:ext cx="1609725" cy="1609725"/>
          </a:xfrm>
          <a:custGeom>
            <a:avLst/>
            <a:gdLst>
              <a:gd name="connsiteX0" fmla="*/ 1213419 w 2431775"/>
              <a:gd name="connsiteY0" fmla="*/ 1 h 2431775"/>
              <a:gd name="connsiteX1" fmla="*/ 1438186 w 2431775"/>
              <a:gd name="connsiteY1" fmla="*/ 92569 h 2431775"/>
              <a:gd name="connsiteX2" fmla="*/ 2338296 w 2431775"/>
              <a:gd name="connsiteY2" fmla="*/ 989030 h 2431775"/>
              <a:gd name="connsiteX3" fmla="*/ 2339208 w 2431775"/>
              <a:gd name="connsiteY3" fmla="*/ 1438186 h 2431775"/>
              <a:gd name="connsiteX4" fmla="*/ 1442746 w 2431775"/>
              <a:gd name="connsiteY4" fmla="*/ 2338296 h 2431775"/>
              <a:gd name="connsiteX5" fmla="*/ 993590 w 2431775"/>
              <a:gd name="connsiteY5" fmla="*/ 2339208 h 2431775"/>
              <a:gd name="connsiteX6" fmla="*/ 93481 w 2431775"/>
              <a:gd name="connsiteY6" fmla="*/ 1442746 h 2431775"/>
              <a:gd name="connsiteX7" fmla="*/ 92569 w 2431775"/>
              <a:gd name="connsiteY7" fmla="*/ 993590 h 2431775"/>
              <a:gd name="connsiteX8" fmla="*/ 989030 w 2431775"/>
              <a:gd name="connsiteY8" fmla="*/ 93481 h 2431775"/>
              <a:gd name="connsiteX9" fmla="*/ 1213419 w 2431775"/>
              <a:gd name="connsiteY9" fmla="*/ 1 h 24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1775" h="2431775">
                <a:moveTo>
                  <a:pt x="1213419" y="1"/>
                </a:moveTo>
                <a:cubicBezTo>
                  <a:pt x="1294700" y="-164"/>
                  <a:pt x="1376044" y="30679"/>
                  <a:pt x="1438186" y="92569"/>
                </a:cubicBezTo>
                <a:lnTo>
                  <a:pt x="2338296" y="989030"/>
                </a:lnTo>
                <a:cubicBezTo>
                  <a:pt x="2462579" y="1112809"/>
                  <a:pt x="2462987" y="1313903"/>
                  <a:pt x="2339208" y="1438186"/>
                </a:cubicBezTo>
                <a:lnTo>
                  <a:pt x="1442746" y="2338296"/>
                </a:lnTo>
                <a:cubicBezTo>
                  <a:pt x="1318967" y="2462579"/>
                  <a:pt x="1117873" y="2462987"/>
                  <a:pt x="993590" y="2339208"/>
                </a:cubicBezTo>
                <a:lnTo>
                  <a:pt x="93481" y="1442746"/>
                </a:lnTo>
                <a:cubicBezTo>
                  <a:pt x="-30802" y="1318967"/>
                  <a:pt x="-31211" y="1117873"/>
                  <a:pt x="92569" y="993590"/>
                </a:cubicBezTo>
                <a:lnTo>
                  <a:pt x="989030" y="93481"/>
                </a:lnTo>
                <a:cubicBezTo>
                  <a:pt x="1050920" y="31339"/>
                  <a:pt x="1132138" y="166"/>
                  <a:pt x="121341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 name="Freeform: Shape 46"/>
          <p:cNvSpPr/>
          <p:nvPr/>
        </p:nvSpPr>
        <p:spPr>
          <a:xfrm>
            <a:off x="3294063" y="3390900"/>
            <a:ext cx="2208212" cy="2208213"/>
          </a:xfrm>
          <a:custGeom>
            <a:avLst/>
            <a:gdLst>
              <a:gd name="connsiteX0" fmla="*/ 1213419 w 2431775"/>
              <a:gd name="connsiteY0" fmla="*/ 1 h 2431775"/>
              <a:gd name="connsiteX1" fmla="*/ 1438186 w 2431775"/>
              <a:gd name="connsiteY1" fmla="*/ 92569 h 2431775"/>
              <a:gd name="connsiteX2" fmla="*/ 2338296 w 2431775"/>
              <a:gd name="connsiteY2" fmla="*/ 989030 h 2431775"/>
              <a:gd name="connsiteX3" fmla="*/ 2339208 w 2431775"/>
              <a:gd name="connsiteY3" fmla="*/ 1438186 h 2431775"/>
              <a:gd name="connsiteX4" fmla="*/ 1442746 w 2431775"/>
              <a:gd name="connsiteY4" fmla="*/ 2338296 h 2431775"/>
              <a:gd name="connsiteX5" fmla="*/ 993590 w 2431775"/>
              <a:gd name="connsiteY5" fmla="*/ 2339208 h 2431775"/>
              <a:gd name="connsiteX6" fmla="*/ 93481 w 2431775"/>
              <a:gd name="connsiteY6" fmla="*/ 1442746 h 2431775"/>
              <a:gd name="connsiteX7" fmla="*/ 92569 w 2431775"/>
              <a:gd name="connsiteY7" fmla="*/ 993590 h 2431775"/>
              <a:gd name="connsiteX8" fmla="*/ 989030 w 2431775"/>
              <a:gd name="connsiteY8" fmla="*/ 93481 h 2431775"/>
              <a:gd name="connsiteX9" fmla="*/ 1213419 w 2431775"/>
              <a:gd name="connsiteY9" fmla="*/ 1 h 24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1775" h="2431775">
                <a:moveTo>
                  <a:pt x="1213419" y="1"/>
                </a:moveTo>
                <a:cubicBezTo>
                  <a:pt x="1294700" y="-164"/>
                  <a:pt x="1376044" y="30679"/>
                  <a:pt x="1438186" y="92569"/>
                </a:cubicBezTo>
                <a:lnTo>
                  <a:pt x="2338296" y="989030"/>
                </a:lnTo>
                <a:cubicBezTo>
                  <a:pt x="2462579" y="1112809"/>
                  <a:pt x="2462987" y="1313903"/>
                  <a:pt x="2339208" y="1438186"/>
                </a:cubicBezTo>
                <a:lnTo>
                  <a:pt x="1442746" y="2338296"/>
                </a:lnTo>
                <a:cubicBezTo>
                  <a:pt x="1318967" y="2462579"/>
                  <a:pt x="1117873" y="2462987"/>
                  <a:pt x="993590" y="2339208"/>
                </a:cubicBezTo>
                <a:lnTo>
                  <a:pt x="93481" y="1442746"/>
                </a:lnTo>
                <a:cubicBezTo>
                  <a:pt x="-30802" y="1318967"/>
                  <a:pt x="-31211" y="1117873"/>
                  <a:pt x="92569" y="993590"/>
                </a:cubicBezTo>
                <a:lnTo>
                  <a:pt x="989030" y="93481"/>
                </a:lnTo>
                <a:cubicBezTo>
                  <a:pt x="1050920" y="31339"/>
                  <a:pt x="1132138" y="166"/>
                  <a:pt x="121341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任意形状 18"/>
          <p:cNvSpPr/>
          <p:nvPr/>
        </p:nvSpPr>
        <p:spPr>
          <a:xfrm>
            <a:off x="9119673" y="3789922"/>
            <a:ext cx="2439428" cy="2439428"/>
          </a:xfrm>
          <a:custGeom>
            <a:avLst/>
            <a:gdLst>
              <a:gd name="connsiteX0" fmla="*/ 1213555 w 2432050"/>
              <a:gd name="connsiteY0" fmla="*/ 1 h 2432050"/>
              <a:gd name="connsiteX1" fmla="*/ 1438348 w 2432050"/>
              <a:gd name="connsiteY1" fmla="*/ 92580 h 2432050"/>
              <a:gd name="connsiteX2" fmla="*/ 2338560 w 2432050"/>
              <a:gd name="connsiteY2" fmla="*/ 989142 h 2432050"/>
              <a:gd name="connsiteX3" fmla="*/ 2339472 w 2432050"/>
              <a:gd name="connsiteY3" fmla="*/ 1438349 h 2432050"/>
              <a:gd name="connsiteX4" fmla="*/ 1442908 w 2432050"/>
              <a:gd name="connsiteY4" fmla="*/ 2338561 h 2432050"/>
              <a:gd name="connsiteX5" fmla="*/ 1279149 w 2432050"/>
              <a:gd name="connsiteY5" fmla="*/ 2426112 h 2432050"/>
              <a:gd name="connsiteX6" fmla="*/ 1218497 w 2432050"/>
              <a:gd name="connsiteY6" fmla="*/ 2432050 h 2432050"/>
              <a:gd name="connsiteX7" fmla="*/ 1218491 w 2432050"/>
              <a:gd name="connsiteY7" fmla="*/ 2432050 h 2432050"/>
              <a:gd name="connsiteX8" fmla="*/ 1157816 w 2432050"/>
              <a:gd name="connsiteY8" fmla="*/ 2426359 h 2432050"/>
              <a:gd name="connsiteX9" fmla="*/ 993702 w 2432050"/>
              <a:gd name="connsiteY9" fmla="*/ 2339473 h 2432050"/>
              <a:gd name="connsiteX10" fmla="*/ 93491 w 2432050"/>
              <a:gd name="connsiteY10" fmla="*/ 1442909 h 2432050"/>
              <a:gd name="connsiteX11" fmla="*/ 92579 w 2432050"/>
              <a:gd name="connsiteY11" fmla="*/ 993703 h 2432050"/>
              <a:gd name="connsiteX12" fmla="*/ 989141 w 2432050"/>
              <a:gd name="connsiteY12" fmla="*/ 93492 h 2432050"/>
              <a:gd name="connsiteX13" fmla="*/ 1213555 w 2432050"/>
              <a:gd name="connsiteY13" fmla="*/ 1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2050" h="2432050">
                <a:moveTo>
                  <a:pt x="1213555" y="1"/>
                </a:moveTo>
                <a:cubicBezTo>
                  <a:pt x="1294846" y="-164"/>
                  <a:pt x="1376199" y="30683"/>
                  <a:pt x="1438348" y="92580"/>
                </a:cubicBezTo>
                <a:lnTo>
                  <a:pt x="2338560" y="989142"/>
                </a:lnTo>
                <a:cubicBezTo>
                  <a:pt x="2462857" y="1112935"/>
                  <a:pt x="2463265" y="1314052"/>
                  <a:pt x="2339472" y="1438349"/>
                </a:cubicBezTo>
                <a:lnTo>
                  <a:pt x="1442908" y="2338561"/>
                </a:lnTo>
                <a:cubicBezTo>
                  <a:pt x="1396486" y="2385172"/>
                  <a:pt x="1339191" y="2414361"/>
                  <a:pt x="1279149" y="2426112"/>
                </a:cubicBezTo>
                <a:lnTo>
                  <a:pt x="1218497" y="2432050"/>
                </a:lnTo>
                <a:lnTo>
                  <a:pt x="1218491" y="2432050"/>
                </a:lnTo>
                <a:lnTo>
                  <a:pt x="1157816" y="2426359"/>
                </a:lnTo>
                <a:cubicBezTo>
                  <a:pt x="1097727" y="2414852"/>
                  <a:pt x="1040313" y="2385895"/>
                  <a:pt x="993702" y="2339473"/>
                </a:cubicBezTo>
                <a:lnTo>
                  <a:pt x="93491" y="1442909"/>
                </a:lnTo>
                <a:cubicBezTo>
                  <a:pt x="-30806" y="1319116"/>
                  <a:pt x="-31215" y="1118000"/>
                  <a:pt x="92579" y="993703"/>
                </a:cubicBezTo>
                <a:lnTo>
                  <a:pt x="989141" y="93492"/>
                </a:lnTo>
                <a:cubicBezTo>
                  <a:pt x="1051038" y="31343"/>
                  <a:pt x="1132265" y="166"/>
                  <a:pt x="1213555" y="1"/>
                </a:cubicBezTo>
                <a:close/>
              </a:path>
            </a:pathLst>
          </a:custGeom>
          <a:blipFill>
            <a:blip r:embed="rId2"/>
            <a:stretch>
              <a:fillRect l="-24963" r="-24963"/>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任意形状 19"/>
          <p:cNvSpPr/>
          <p:nvPr/>
        </p:nvSpPr>
        <p:spPr>
          <a:xfrm>
            <a:off x="603069" y="1258887"/>
            <a:ext cx="4419018" cy="4419018"/>
          </a:xfrm>
          <a:custGeom>
            <a:avLst/>
            <a:gdLst>
              <a:gd name="connsiteX0" fmla="*/ 1213555 w 2432050"/>
              <a:gd name="connsiteY0" fmla="*/ 1 h 2432050"/>
              <a:gd name="connsiteX1" fmla="*/ 1438348 w 2432050"/>
              <a:gd name="connsiteY1" fmla="*/ 92580 h 2432050"/>
              <a:gd name="connsiteX2" fmla="*/ 2338560 w 2432050"/>
              <a:gd name="connsiteY2" fmla="*/ 989142 h 2432050"/>
              <a:gd name="connsiteX3" fmla="*/ 2339472 w 2432050"/>
              <a:gd name="connsiteY3" fmla="*/ 1438349 h 2432050"/>
              <a:gd name="connsiteX4" fmla="*/ 1442908 w 2432050"/>
              <a:gd name="connsiteY4" fmla="*/ 2338561 h 2432050"/>
              <a:gd name="connsiteX5" fmla="*/ 1279149 w 2432050"/>
              <a:gd name="connsiteY5" fmla="*/ 2426112 h 2432050"/>
              <a:gd name="connsiteX6" fmla="*/ 1218497 w 2432050"/>
              <a:gd name="connsiteY6" fmla="*/ 2432050 h 2432050"/>
              <a:gd name="connsiteX7" fmla="*/ 1218491 w 2432050"/>
              <a:gd name="connsiteY7" fmla="*/ 2432050 h 2432050"/>
              <a:gd name="connsiteX8" fmla="*/ 1157816 w 2432050"/>
              <a:gd name="connsiteY8" fmla="*/ 2426359 h 2432050"/>
              <a:gd name="connsiteX9" fmla="*/ 993702 w 2432050"/>
              <a:gd name="connsiteY9" fmla="*/ 2339473 h 2432050"/>
              <a:gd name="connsiteX10" fmla="*/ 93491 w 2432050"/>
              <a:gd name="connsiteY10" fmla="*/ 1442909 h 2432050"/>
              <a:gd name="connsiteX11" fmla="*/ 92579 w 2432050"/>
              <a:gd name="connsiteY11" fmla="*/ 993703 h 2432050"/>
              <a:gd name="connsiteX12" fmla="*/ 989141 w 2432050"/>
              <a:gd name="connsiteY12" fmla="*/ 93492 h 2432050"/>
              <a:gd name="connsiteX13" fmla="*/ 1213555 w 2432050"/>
              <a:gd name="connsiteY13" fmla="*/ 1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2050" h="2432050">
                <a:moveTo>
                  <a:pt x="1213555" y="1"/>
                </a:moveTo>
                <a:cubicBezTo>
                  <a:pt x="1294846" y="-164"/>
                  <a:pt x="1376199" y="30683"/>
                  <a:pt x="1438348" y="92580"/>
                </a:cubicBezTo>
                <a:lnTo>
                  <a:pt x="2338560" y="989142"/>
                </a:lnTo>
                <a:cubicBezTo>
                  <a:pt x="2462857" y="1112935"/>
                  <a:pt x="2463265" y="1314052"/>
                  <a:pt x="2339472" y="1438349"/>
                </a:cubicBezTo>
                <a:lnTo>
                  <a:pt x="1442908" y="2338561"/>
                </a:lnTo>
                <a:cubicBezTo>
                  <a:pt x="1396486" y="2385172"/>
                  <a:pt x="1339191" y="2414361"/>
                  <a:pt x="1279149" y="2426112"/>
                </a:cubicBezTo>
                <a:lnTo>
                  <a:pt x="1218497" y="2432050"/>
                </a:lnTo>
                <a:lnTo>
                  <a:pt x="1218491" y="2432050"/>
                </a:lnTo>
                <a:lnTo>
                  <a:pt x="1157816" y="2426359"/>
                </a:lnTo>
                <a:cubicBezTo>
                  <a:pt x="1097727" y="2414852"/>
                  <a:pt x="1040313" y="2385895"/>
                  <a:pt x="993702" y="2339473"/>
                </a:cubicBezTo>
                <a:lnTo>
                  <a:pt x="93491" y="1442909"/>
                </a:lnTo>
                <a:cubicBezTo>
                  <a:pt x="-30806" y="1319116"/>
                  <a:pt x="-31215" y="1118000"/>
                  <a:pt x="92579" y="993703"/>
                </a:cubicBezTo>
                <a:lnTo>
                  <a:pt x="989141" y="93492"/>
                </a:lnTo>
                <a:cubicBezTo>
                  <a:pt x="1051038" y="31343"/>
                  <a:pt x="1132265" y="166"/>
                  <a:pt x="1213555" y="1"/>
                </a:cubicBezTo>
                <a:close/>
              </a:path>
            </a:pathLst>
          </a:custGeom>
          <a:blipFill>
            <a:blip r:embed="rId3"/>
            <a:stretch>
              <a:fillRect l="-38857" r="-38857"/>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TextBox 7"/>
          <p:cNvSpPr txBox="1"/>
          <p:nvPr/>
        </p:nvSpPr>
        <p:spPr>
          <a:xfrm>
            <a:off x="5229513" y="2313682"/>
            <a:ext cx="2646878" cy="1077218"/>
          </a:xfrm>
          <a:prstGeom prst="rect">
            <a:avLst/>
          </a:prstGeom>
          <a:noFill/>
        </p:spPr>
        <p:txBody>
          <a:bodyPr wrap="none" rtlCol="0">
            <a:spAutoFit/>
          </a:bodyPr>
          <a:lstStyle/>
          <a:p>
            <a:pPr algn="l"/>
            <a:r>
              <a:rPr lang="zh-CN" altLang="en-US" sz="3200" dirty="0">
                <a:solidFill>
                  <a:schemeClr val="accent1"/>
                </a:solidFill>
                <a:latin typeface="思源黑体 CN Normal" panose="020B0400000000000000" pitchFamily="34" charset="-122"/>
                <a:ea typeface="思源黑体 CN Normal" panose="020B0400000000000000" pitchFamily="34" charset="-122"/>
              </a:rPr>
              <a:t>在这</a:t>
            </a:r>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添加</a:t>
            </a:r>
            <a:endParaRPr lang="en-US" altLang="zh-CN" sz="3200"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a:p>
            <a:pPr algn="l"/>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页面标题内容</a:t>
            </a:r>
          </a:p>
        </p:txBody>
      </p:sp>
      <p:sp>
        <p:nvSpPr>
          <p:cNvPr id="8" name="Google Shape;86;p19"/>
          <p:cNvSpPr txBox="1"/>
          <p:nvPr/>
        </p:nvSpPr>
        <p:spPr>
          <a:xfrm>
            <a:off x="5229513" y="1912794"/>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rPr>
              <a:t>YOUR TITLE HERE</a:t>
            </a:r>
            <a:endParaRPr sz="2400" b="0" i="0" u="none" strike="noStrike" cap="none">
              <a:solidFill>
                <a:schemeClr val="bg1">
                  <a:lumMod val="50000"/>
                </a:schemeClr>
              </a:solidFill>
              <a:latin typeface="Source Han Sans CN" panose="020B0500000000000000" pitchFamily="34" charset="-128"/>
              <a:ea typeface="Source Han Sans CN" panose="020B0500000000000000" pitchFamily="34" charset="-128"/>
              <a:cs typeface="Lato"/>
              <a:sym typeface="Lato"/>
            </a:endParaRPr>
          </a:p>
        </p:txBody>
      </p:sp>
      <p:sp>
        <p:nvSpPr>
          <p:cNvPr id="9" name="TextBox 24"/>
          <p:cNvSpPr txBox="1"/>
          <p:nvPr/>
        </p:nvSpPr>
        <p:spPr>
          <a:xfrm>
            <a:off x="5817788" y="4086922"/>
            <a:ext cx="3183654" cy="133278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zh-CN" altLang="en-US" sz="12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200" b="0" i="0" u="none" strike="noStrike" kern="1200" cap="none" spc="0" normalizeH="0" baseline="0" noProof="0" dirty="0">
              <a:ln>
                <a:noFill/>
              </a:ln>
              <a:solidFill>
                <a:schemeClr val="bg1">
                  <a:lumMod val="50000"/>
                </a:schemeClr>
              </a:solidFill>
              <a:effectLst/>
              <a:uLnTx/>
              <a:uFillTx/>
              <a:latin typeface="思源黑体 CN Normal" panose="020B0400000000000000" pitchFamily="34" charset="-122"/>
              <a:ea typeface="思源黑体 CN Normal" panose="020B0400000000000000" pitchFamily="34" charset="-122"/>
              <a:cs typeface="+mn-cs"/>
              <a:sym typeface="FZHei-B01S" panose="02010601030101010101" pitchFamily="2" charset="-122"/>
            </a:endParaRPr>
          </a:p>
        </p:txBody>
      </p:sp>
      <p:grpSp>
        <p:nvGrpSpPr>
          <p:cNvPr id="10" name="Group 9"/>
          <p:cNvGrpSpPr/>
          <p:nvPr/>
        </p:nvGrpSpPr>
        <p:grpSpPr>
          <a:xfrm>
            <a:off x="1" y="301326"/>
            <a:ext cx="12192000" cy="6556674"/>
            <a:chOff x="1" y="301326"/>
            <a:chExt cx="12192000" cy="6556674"/>
          </a:xfrm>
        </p:grpSpPr>
        <p:sp>
          <p:nvSpPr>
            <p:cNvPr id="11"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2"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13" name="Rectangle 12"/>
            <p:cNvSpPr/>
            <p:nvPr/>
          </p:nvSpPr>
          <p:spPr>
            <a:xfrm>
              <a:off x="1107869" y="405620"/>
              <a:ext cx="2031325" cy="369332"/>
            </a:xfrm>
            <a:prstGeom prst="rect">
              <a:avLst/>
            </a:prstGeom>
          </p:spPr>
          <p:txBody>
            <a:bodyPr wrap="none">
              <a:spAutoFit/>
            </a:bodyPr>
            <a:lstStyle/>
            <a:p>
              <a:r>
                <a:rPr lang="zh-CN" altLang="en-US"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页面标题内容</a:t>
              </a:r>
            </a:p>
          </p:txBody>
        </p:sp>
        <p:sp>
          <p:nvSpPr>
            <p:cNvPr id="14"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2"/>
          <p:cNvSpPr txBox="1"/>
          <p:nvPr/>
        </p:nvSpPr>
        <p:spPr>
          <a:xfrm>
            <a:off x="1270000" y="634999"/>
            <a:ext cx="3682977" cy="5270501"/>
          </a:xfrm>
          <a:prstGeom prst="rect">
            <a:avLst/>
          </a:prstGeom>
          <a:blipFill>
            <a:blip r:embed="rId2"/>
            <a:stretch>
              <a:fillRect l="-57329" r="-57329"/>
            </a:stretch>
          </a:blipFill>
          <a:ln w="12700">
            <a:miter lim="400000"/>
          </a:ln>
        </p:spPr>
      </p:sp>
      <p:sp>
        <p:nvSpPr>
          <p:cNvPr id="4" name="Rechteck"/>
          <p:cNvSpPr/>
          <p:nvPr/>
        </p:nvSpPr>
        <p:spPr>
          <a:xfrm>
            <a:off x="635000" y="-1"/>
            <a:ext cx="1840074" cy="1822451"/>
          </a:xfrm>
          <a:prstGeom prst="rect">
            <a:avLst/>
          </a:prstGeom>
          <a:solidFill>
            <a:schemeClr val="accent1"/>
          </a:solid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6" name="Kreis"/>
          <p:cNvSpPr/>
          <p:nvPr/>
        </p:nvSpPr>
        <p:spPr>
          <a:xfrm>
            <a:off x="5905500" y="4635500"/>
            <a:ext cx="1270000" cy="1270000"/>
          </a:xfrm>
          <a:prstGeom prst="ellipse">
            <a:avLst/>
          </a:prstGeom>
          <a:blipFill>
            <a:blip r:embed="rId3"/>
            <a:stretch>
              <a:fillRect l="-25000" r="-25000"/>
            </a:stretch>
          </a:blip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7" name="Kreis"/>
          <p:cNvSpPr/>
          <p:nvPr/>
        </p:nvSpPr>
        <p:spPr>
          <a:xfrm>
            <a:off x="5905500" y="2794000"/>
            <a:ext cx="1270000" cy="1270000"/>
          </a:xfrm>
          <a:prstGeom prst="ellipse">
            <a:avLst/>
          </a:prstGeom>
          <a:blipFill>
            <a:blip r:embed="rId4"/>
            <a:stretch>
              <a:fillRect t="-24900" b="-24900"/>
            </a:stretch>
          </a:blip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14" name="Kreis"/>
          <p:cNvSpPr/>
          <p:nvPr/>
        </p:nvSpPr>
        <p:spPr>
          <a:xfrm>
            <a:off x="5905500" y="955040"/>
            <a:ext cx="1270000" cy="1270001"/>
          </a:xfrm>
          <a:prstGeom prst="ellipse">
            <a:avLst/>
          </a:prstGeom>
          <a:blipFill>
            <a:blip r:embed="rId5"/>
            <a:stretch>
              <a:fillRect l="-24900" r="-24900"/>
            </a:stretch>
          </a:blip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18" name="Rectangle 29"/>
          <p:cNvSpPr/>
          <p:nvPr/>
        </p:nvSpPr>
        <p:spPr>
          <a:xfrm>
            <a:off x="7626321" y="1395094"/>
            <a:ext cx="3631824" cy="578300"/>
          </a:xfrm>
          <a:prstGeom prst="rect">
            <a:avLst/>
          </a:prstGeom>
        </p:spPr>
        <p:txBody>
          <a:bodyPr wrap="square">
            <a:spAutoFit/>
          </a:bodyPr>
          <a:lstStyle/>
          <a:p>
            <a:pPr lvl="0">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请在此处添加具体内容，文字尽量言简意赅，简单说明即可，不必过于繁琐，注意板面美观度。</a:t>
            </a:r>
          </a:p>
        </p:txBody>
      </p:sp>
      <p:sp>
        <p:nvSpPr>
          <p:cNvPr id="19" name="Rectangle 30"/>
          <p:cNvSpPr/>
          <p:nvPr/>
        </p:nvSpPr>
        <p:spPr>
          <a:xfrm>
            <a:off x="7626321" y="1091937"/>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20" name="Rectangle 29"/>
          <p:cNvSpPr/>
          <p:nvPr/>
        </p:nvSpPr>
        <p:spPr>
          <a:xfrm>
            <a:off x="7626321" y="3254890"/>
            <a:ext cx="3631824" cy="578300"/>
          </a:xfrm>
          <a:prstGeom prst="rect">
            <a:avLst/>
          </a:prstGeom>
        </p:spPr>
        <p:txBody>
          <a:bodyPr wrap="square">
            <a:spAutoFit/>
          </a:bodyPr>
          <a:lstStyle/>
          <a:p>
            <a:pPr lvl="0">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请在此处添加具体内容，文字尽量言简意赅，简单说明即可，不必过于繁琐，注意板面美观度。</a:t>
            </a:r>
          </a:p>
        </p:txBody>
      </p:sp>
      <p:sp>
        <p:nvSpPr>
          <p:cNvPr id="21" name="Rectangle 30"/>
          <p:cNvSpPr/>
          <p:nvPr/>
        </p:nvSpPr>
        <p:spPr>
          <a:xfrm>
            <a:off x="7626321" y="2951733"/>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22" name="Rectangle 29"/>
          <p:cNvSpPr/>
          <p:nvPr/>
        </p:nvSpPr>
        <p:spPr>
          <a:xfrm>
            <a:off x="7626321" y="5114686"/>
            <a:ext cx="3631824" cy="578300"/>
          </a:xfrm>
          <a:prstGeom prst="rect">
            <a:avLst/>
          </a:prstGeom>
        </p:spPr>
        <p:txBody>
          <a:bodyPr wrap="square">
            <a:spAutoFit/>
          </a:bodyPr>
          <a:lstStyle/>
          <a:p>
            <a:pPr lvl="0">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请在此处添加具体内容，文字尽量言简意赅，简单说明即可，不必过于繁琐，注意板面美观度。</a:t>
            </a:r>
          </a:p>
        </p:txBody>
      </p:sp>
      <p:sp>
        <p:nvSpPr>
          <p:cNvPr id="23" name="Rectangle 30"/>
          <p:cNvSpPr/>
          <p:nvPr/>
        </p:nvSpPr>
        <p:spPr>
          <a:xfrm>
            <a:off x="7626321" y="4811529"/>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5;p31"/>
          <p:cNvSpPr/>
          <p:nvPr/>
        </p:nvSpPr>
        <p:spPr>
          <a:xfrm>
            <a:off x="8339138" y="2395537"/>
            <a:ext cx="3186112" cy="3857625"/>
          </a:xfrm>
          <a:custGeom>
            <a:avLst/>
            <a:gdLst/>
            <a:ahLst/>
            <a:cxnLst/>
            <a:rect l="l" t="t" r="r" b="b"/>
            <a:pathLst>
              <a:path w="5786845" h="4284617" extrusionOk="0">
                <a:moveTo>
                  <a:pt x="0" y="0"/>
                </a:moveTo>
                <a:lnTo>
                  <a:pt x="5786845" y="0"/>
                </a:lnTo>
                <a:lnTo>
                  <a:pt x="5786845" y="4284617"/>
                </a:lnTo>
                <a:lnTo>
                  <a:pt x="0" y="4284617"/>
                </a:lnTo>
                <a:close/>
              </a:path>
            </a:pathLst>
          </a:custGeom>
          <a:blipFill>
            <a:blip r:embed="rId2"/>
            <a:stretch>
              <a:fillRect l="-40807" r="-40807"/>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 name="Google Shape;235;p31"/>
          <p:cNvSpPr/>
          <p:nvPr/>
        </p:nvSpPr>
        <p:spPr>
          <a:xfrm>
            <a:off x="6834188" y="466725"/>
            <a:ext cx="2566987" cy="3108012"/>
          </a:xfrm>
          <a:custGeom>
            <a:avLst/>
            <a:gdLst/>
            <a:ahLst/>
            <a:cxnLst/>
            <a:rect l="l" t="t" r="r" b="b"/>
            <a:pathLst>
              <a:path w="5786845" h="4284617" extrusionOk="0">
                <a:moveTo>
                  <a:pt x="0" y="0"/>
                </a:moveTo>
                <a:lnTo>
                  <a:pt x="5786845" y="0"/>
                </a:lnTo>
                <a:lnTo>
                  <a:pt x="5786845" y="4284617"/>
                </a:lnTo>
                <a:lnTo>
                  <a:pt x="0" y="4284617"/>
                </a:lnTo>
                <a:close/>
              </a:path>
            </a:pathLst>
          </a:custGeom>
          <a:blipFill>
            <a:blip r:embed="rId3"/>
            <a:stretch>
              <a:fillRect t="-11945" b="-11945"/>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235;p31"/>
          <p:cNvSpPr/>
          <p:nvPr/>
        </p:nvSpPr>
        <p:spPr>
          <a:xfrm>
            <a:off x="5572125" y="2395537"/>
            <a:ext cx="1983581" cy="2401646"/>
          </a:xfrm>
          <a:custGeom>
            <a:avLst/>
            <a:gdLst/>
            <a:ahLst/>
            <a:cxnLst/>
            <a:rect l="l" t="t" r="r" b="b"/>
            <a:pathLst>
              <a:path w="5786845" h="4284617" extrusionOk="0">
                <a:moveTo>
                  <a:pt x="0" y="0"/>
                </a:moveTo>
                <a:lnTo>
                  <a:pt x="5786845" y="0"/>
                </a:lnTo>
                <a:lnTo>
                  <a:pt x="5786845" y="4284617"/>
                </a:lnTo>
                <a:lnTo>
                  <a:pt x="0" y="4284617"/>
                </a:lnTo>
                <a:close/>
              </a:path>
            </a:pathLst>
          </a:custGeom>
          <a:blipFill>
            <a:blip r:embed="rId4"/>
            <a:stretch>
              <a:fillRect t="-1620" b="-1620"/>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Right Triangle 14"/>
          <p:cNvSpPr/>
          <p:nvPr/>
        </p:nvSpPr>
        <p:spPr>
          <a:xfrm rot="18900000">
            <a:off x="7513908" y="-282646"/>
            <a:ext cx="1207546" cy="1207546"/>
          </a:xfrm>
          <a:prstGeom prst="r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3"/>
          <p:cNvSpPr txBox="1"/>
          <p:nvPr/>
        </p:nvSpPr>
        <p:spPr>
          <a:xfrm>
            <a:off x="1234296" y="2227786"/>
            <a:ext cx="4161299" cy="553998"/>
          </a:xfrm>
          <a:prstGeom prst="rect">
            <a:avLst/>
          </a:prstGeom>
          <a:noFill/>
        </p:spPr>
        <p:txBody>
          <a:bodyPr wrap="square" lIns="91423" tIns="0" rIns="91423"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添加标题</a:t>
            </a:r>
            <a:endParaRPr kumimoji="0" lang="zh-CN" altLang="en-US" sz="3600" b="1" i="0"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sp>
        <p:nvSpPr>
          <p:cNvPr id="7" name="TextBox 24"/>
          <p:cNvSpPr txBox="1"/>
          <p:nvPr/>
        </p:nvSpPr>
        <p:spPr>
          <a:xfrm>
            <a:off x="1234296" y="3479371"/>
            <a:ext cx="3475817" cy="1353944"/>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bg1">
                  <a:lumMod val="50000"/>
                </a:schemeClr>
              </a:solidFill>
              <a:effectLst/>
              <a:uLnTx/>
              <a:uFillTx/>
              <a:latin typeface="思源黑体 CN Normal" panose="020B0400000000000000" pitchFamily="34" charset="-122"/>
              <a:ea typeface="思源黑体 CN Normal" panose="020B0400000000000000" pitchFamily="34" charset="-122"/>
              <a:cs typeface="+mn-cs"/>
              <a:sym typeface="FZHei-B01S" panose="02010601030101010101" pitchFamily="2" charset="-122"/>
            </a:endParaRPr>
          </a:p>
        </p:txBody>
      </p:sp>
      <p:sp>
        <p:nvSpPr>
          <p:cNvPr id="8" name="Google Shape;86;p19"/>
          <p:cNvSpPr txBox="1"/>
          <p:nvPr/>
        </p:nvSpPr>
        <p:spPr>
          <a:xfrm>
            <a:off x="1234296" y="2781784"/>
            <a:ext cx="3183654" cy="4748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accent1"/>
                </a:solidFill>
                <a:latin typeface="Source Han Sans CN" panose="020B0500000000000000" pitchFamily="34" charset="-128"/>
                <a:ea typeface="Source Han Sans CN" panose="020B0500000000000000" pitchFamily="34" charset="-128"/>
                <a:cs typeface="Lato"/>
                <a:sym typeface="Lato"/>
              </a:rPr>
              <a:t>YOUR TITLE HERE</a:t>
            </a:r>
            <a:endParaRPr sz="2400" b="0" i="0" u="none" strike="noStrike" cap="none">
              <a:solidFill>
                <a:schemeClr val="accent1"/>
              </a:solidFill>
              <a:latin typeface="Source Han Sans CN" panose="020B0500000000000000" pitchFamily="34" charset="-128"/>
              <a:ea typeface="Source Han Sans CN" panose="020B0500000000000000" pitchFamily="34" charset="-128"/>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636"/>
          <p:cNvSpPr/>
          <p:nvPr/>
        </p:nvSpPr>
        <p:spPr bwMode="auto">
          <a:xfrm>
            <a:off x="6056313" y="3978146"/>
            <a:ext cx="69850" cy="284162"/>
          </a:xfrm>
          <a:custGeom>
            <a:avLst/>
            <a:gdLst/>
            <a:ahLst/>
            <a:cxnLst>
              <a:cxn ang="0">
                <a:pos x="7" y="9"/>
              </a:cxn>
              <a:cxn ang="0">
                <a:pos x="9" y="3"/>
              </a:cxn>
              <a:cxn ang="0">
                <a:pos x="3" y="1"/>
              </a:cxn>
              <a:cxn ang="0">
                <a:pos x="1" y="7"/>
              </a:cxn>
              <a:cxn ang="0">
                <a:pos x="3" y="9"/>
              </a:cxn>
              <a:cxn ang="0">
                <a:pos x="3" y="31"/>
              </a:cxn>
              <a:cxn ang="0">
                <a:pos x="3" y="31"/>
              </a:cxn>
              <a:cxn ang="0">
                <a:pos x="1" y="38"/>
              </a:cxn>
              <a:cxn ang="0">
                <a:pos x="7" y="39"/>
              </a:cxn>
              <a:cxn ang="0">
                <a:pos x="9" y="33"/>
              </a:cxn>
              <a:cxn ang="0">
                <a:pos x="7" y="31"/>
              </a:cxn>
              <a:cxn ang="0">
                <a:pos x="7" y="9"/>
              </a:cxn>
            </a:cxnLst>
            <a:rect l="0" t="0" r="r" b="b"/>
            <a:pathLst>
              <a:path w="10" h="41">
                <a:moveTo>
                  <a:pt x="7" y="9"/>
                </a:moveTo>
                <a:cubicBezTo>
                  <a:pt x="10" y="8"/>
                  <a:pt x="10" y="5"/>
                  <a:pt x="9" y="3"/>
                </a:cubicBezTo>
                <a:cubicBezTo>
                  <a:pt x="8" y="1"/>
                  <a:pt x="5" y="0"/>
                  <a:pt x="3" y="1"/>
                </a:cubicBezTo>
                <a:cubicBezTo>
                  <a:pt x="1" y="2"/>
                  <a:pt x="0" y="5"/>
                  <a:pt x="1" y="7"/>
                </a:cubicBezTo>
                <a:cubicBezTo>
                  <a:pt x="2" y="8"/>
                  <a:pt x="2" y="9"/>
                  <a:pt x="3" y="9"/>
                </a:cubicBezTo>
                <a:cubicBezTo>
                  <a:pt x="3" y="31"/>
                  <a:pt x="3" y="31"/>
                  <a:pt x="3" y="31"/>
                </a:cubicBezTo>
                <a:cubicBezTo>
                  <a:pt x="3" y="31"/>
                  <a:pt x="3" y="31"/>
                  <a:pt x="3" y="31"/>
                </a:cubicBezTo>
                <a:cubicBezTo>
                  <a:pt x="0" y="33"/>
                  <a:pt x="0" y="35"/>
                  <a:pt x="1" y="38"/>
                </a:cubicBezTo>
                <a:cubicBezTo>
                  <a:pt x="2" y="40"/>
                  <a:pt x="5" y="41"/>
                  <a:pt x="7" y="39"/>
                </a:cubicBezTo>
                <a:cubicBezTo>
                  <a:pt x="9" y="38"/>
                  <a:pt x="10" y="35"/>
                  <a:pt x="9" y="33"/>
                </a:cubicBezTo>
                <a:cubicBezTo>
                  <a:pt x="8" y="32"/>
                  <a:pt x="8" y="32"/>
                  <a:pt x="7" y="31"/>
                </a:cubicBezTo>
                <a:cubicBezTo>
                  <a:pt x="7" y="9"/>
                  <a:pt x="7" y="9"/>
                  <a:pt x="7" y="9"/>
                </a:cubicBezTo>
                <a:close/>
              </a:path>
            </a:pathLst>
          </a:custGeom>
          <a:solidFill>
            <a:srgbClr val="BCBEC0"/>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36" name="Oval 767"/>
          <p:cNvSpPr>
            <a:spLocks noChangeArrowheads="1"/>
          </p:cNvSpPr>
          <p:nvPr/>
        </p:nvSpPr>
        <p:spPr bwMode="auto">
          <a:xfrm>
            <a:off x="5835651" y="2527171"/>
            <a:ext cx="531813" cy="531812"/>
          </a:xfrm>
          <a:prstGeom prst="ellipse">
            <a:avLst/>
          </a:prstGeom>
          <a:solidFill>
            <a:srgbClr val="383839"/>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37" name="Freeform 768"/>
          <p:cNvSpPr/>
          <p:nvPr/>
        </p:nvSpPr>
        <p:spPr bwMode="auto">
          <a:xfrm>
            <a:off x="4792663" y="1663571"/>
            <a:ext cx="2597150" cy="4000500"/>
          </a:xfrm>
          <a:custGeom>
            <a:avLst/>
            <a:gdLst/>
            <a:ahLst/>
            <a:cxnLst>
              <a:cxn ang="0">
                <a:pos x="302" y="266"/>
              </a:cxn>
              <a:cxn ang="0">
                <a:pos x="302" y="244"/>
              </a:cxn>
              <a:cxn ang="0">
                <a:pos x="229" y="22"/>
              </a:cxn>
              <a:cxn ang="0">
                <a:pos x="186" y="0"/>
              </a:cxn>
              <a:cxn ang="0">
                <a:pos x="148" y="20"/>
              </a:cxn>
              <a:cxn ang="0">
                <a:pos x="74" y="244"/>
              </a:cxn>
              <a:cxn ang="0">
                <a:pos x="74" y="266"/>
              </a:cxn>
              <a:cxn ang="0">
                <a:pos x="0" y="476"/>
              </a:cxn>
              <a:cxn ang="0">
                <a:pos x="16" y="492"/>
              </a:cxn>
              <a:cxn ang="0">
                <a:pos x="80" y="492"/>
              </a:cxn>
              <a:cxn ang="0">
                <a:pos x="118" y="539"/>
              </a:cxn>
              <a:cxn ang="0">
                <a:pos x="112" y="553"/>
              </a:cxn>
              <a:cxn ang="0">
                <a:pos x="117" y="573"/>
              </a:cxn>
              <a:cxn ang="0">
                <a:pos x="141" y="567"/>
              </a:cxn>
              <a:cxn ang="0">
                <a:pos x="156" y="533"/>
              </a:cxn>
              <a:cxn ang="0">
                <a:pos x="158" y="522"/>
              </a:cxn>
              <a:cxn ang="0">
                <a:pos x="142" y="509"/>
              </a:cxn>
              <a:cxn ang="0">
                <a:pos x="133" y="509"/>
              </a:cxn>
              <a:cxn ang="0">
                <a:pos x="111" y="489"/>
              </a:cxn>
              <a:cxn ang="0">
                <a:pos x="111" y="475"/>
              </a:cxn>
              <a:cxn ang="0">
                <a:pos x="95" y="460"/>
              </a:cxn>
              <a:cxn ang="0">
                <a:pos x="50" y="460"/>
              </a:cxn>
              <a:cxn ang="0">
                <a:pos x="34" y="442"/>
              </a:cxn>
              <a:cxn ang="0">
                <a:pos x="65" y="324"/>
              </a:cxn>
              <a:cxn ang="0">
                <a:pos x="65" y="324"/>
              </a:cxn>
              <a:cxn ang="0">
                <a:pos x="74" y="326"/>
              </a:cxn>
              <a:cxn ang="0">
                <a:pos x="74" y="356"/>
              </a:cxn>
              <a:cxn ang="0">
                <a:pos x="89" y="373"/>
              </a:cxn>
              <a:cxn ang="0">
                <a:pos x="106" y="357"/>
              </a:cxn>
              <a:cxn ang="0">
                <a:pos x="106" y="266"/>
              </a:cxn>
              <a:cxn ang="0">
                <a:pos x="106" y="266"/>
              </a:cxn>
              <a:cxn ang="0">
                <a:pos x="106" y="244"/>
              </a:cxn>
              <a:cxn ang="0">
                <a:pos x="173" y="40"/>
              </a:cxn>
              <a:cxn ang="0">
                <a:pos x="186" y="32"/>
              </a:cxn>
              <a:cxn ang="0">
                <a:pos x="202" y="39"/>
              </a:cxn>
              <a:cxn ang="0">
                <a:pos x="270" y="244"/>
              </a:cxn>
              <a:cxn ang="0">
                <a:pos x="270" y="271"/>
              </a:cxn>
              <a:cxn ang="0">
                <a:pos x="270" y="356"/>
              </a:cxn>
              <a:cxn ang="0">
                <a:pos x="284" y="373"/>
              </a:cxn>
              <a:cxn ang="0">
                <a:pos x="302" y="357"/>
              </a:cxn>
              <a:cxn ang="0">
                <a:pos x="302" y="326"/>
              </a:cxn>
              <a:cxn ang="0">
                <a:pos x="311" y="324"/>
              </a:cxn>
              <a:cxn ang="0">
                <a:pos x="311" y="324"/>
              </a:cxn>
              <a:cxn ang="0">
                <a:pos x="342" y="442"/>
              </a:cxn>
              <a:cxn ang="0">
                <a:pos x="326" y="460"/>
              </a:cxn>
              <a:cxn ang="0">
                <a:pos x="281" y="460"/>
              </a:cxn>
              <a:cxn ang="0">
                <a:pos x="265" y="475"/>
              </a:cxn>
              <a:cxn ang="0">
                <a:pos x="264" y="488"/>
              </a:cxn>
              <a:cxn ang="0">
                <a:pos x="242" y="509"/>
              </a:cxn>
              <a:cxn ang="0">
                <a:pos x="234" y="509"/>
              </a:cxn>
              <a:cxn ang="0">
                <a:pos x="223" y="513"/>
              </a:cxn>
              <a:cxn ang="0">
                <a:pos x="219" y="532"/>
              </a:cxn>
              <a:cxn ang="0">
                <a:pos x="235" y="567"/>
              </a:cxn>
              <a:cxn ang="0">
                <a:pos x="249" y="576"/>
              </a:cxn>
              <a:cxn ang="0">
                <a:pos x="258" y="573"/>
              </a:cxn>
              <a:cxn ang="0">
                <a:pos x="264" y="553"/>
              </a:cxn>
              <a:cxn ang="0">
                <a:pos x="258" y="539"/>
              </a:cxn>
              <a:cxn ang="0">
                <a:pos x="296" y="492"/>
              </a:cxn>
              <a:cxn ang="0">
                <a:pos x="360" y="492"/>
              </a:cxn>
              <a:cxn ang="0">
                <a:pos x="376" y="476"/>
              </a:cxn>
              <a:cxn ang="0">
                <a:pos x="302" y="266"/>
              </a:cxn>
            </a:cxnLst>
            <a:rect l="0" t="0" r="r" b="b"/>
            <a:pathLst>
              <a:path w="376" h="579">
                <a:moveTo>
                  <a:pt x="302" y="266"/>
                </a:moveTo>
                <a:cubicBezTo>
                  <a:pt x="302" y="244"/>
                  <a:pt x="302" y="244"/>
                  <a:pt x="302" y="244"/>
                </a:cubicBezTo>
                <a:cubicBezTo>
                  <a:pt x="302" y="165"/>
                  <a:pt x="276" y="86"/>
                  <a:pt x="229" y="22"/>
                </a:cubicBezTo>
                <a:cubicBezTo>
                  <a:pt x="219" y="8"/>
                  <a:pt x="203" y="0"/>
                  <a:pt x="186" y="0"/>
                </a:cubicBezTo>
                <a:cubicBezTo>
                  <a:pt x="171" y="0"/>
                  <a:pt x="157" y="8"/>
                  <a:pt x="148" y="20"/>
                </a:cubicBezTo>
                <a:cubicBezTo>
                  <a:pt x="100" y="85"/>
                  <a:pt x="74" y="164"/>
                  <a:pt x="74" y="244"/>
                </a:cubicBezTo>
                <a:cubicBezTo>
                  <a:pt x="74" y="266"/>
                  <a:pt x="74" y="266"/>
                  <a:pt x="74" y="266"/>
                </a:cubicBezTo>
                <a:cubicBezTo>
                  <a:pt x="52" y="282"/>
                  <a:pt x="0" y="334"/>
                  <a:pt x="0" y="476"/>
                </a:cubicBezTo>
                <a:cubicBezTo>
                  <a:pt x="0" y="485"/>
                  <a:pt x="8" y="492"/>
                  <a:pt x="16" y="492"/>
                </a:cubicBezTo>
                <a:cubicBezTo>
                  <a:pt x="80" y="492"/>
                  <a:pt x="80" y="492"/>
                  <a:pt x="80" y="492"/>
                </a:cubicBezTo>
                <a:cubicBezTo>
                  <a:pt x="81" y="515"/>
                  <a:pt x="97" y="533"/>
                  <a:pt x="118" y="539"/>
                </a:cubicBezTo>
                <a:cubicBezTo>
                  <a:pt x="112" y="553"/>
                  <a:pt x="112" y="553"/>
                  <a:pt x="112" y="553"/>
                </a:cubicBezTo>
                <a:cubicBezTo>
                  <a:pt x="109" y="560"/>
                  <a:pt x="110" y="568"/>
                  <a:pt x="117" y="573"/>
                </a:cubicBezTo>
                <a:cubicBezTo>
                  <a:pt x="125" y="579"/>
                  <a:pt x="137" y="576"/>
                  <a:pt x="141" y="567"/>
                </a:cubicBezTo>
                <a:cubicBezTo>
                  <a:pt x="156" y="533"/>
                  <a:pt x="156" y="533"/>
                  <a:pt x="156" y="533"/>
                </a:cubicBezTo>
                <a:cubicBezTo>
                  <a:pt x="158" y="529"/>
                  <a:pt x="159" y="525"/>
                  <a:pt x="158" y="522"/>
                </a:cubicBezTo>
                <a:cubicBezTo>
                  <a:pt x="156" y="514"/>
                  <a:pt x="149" y="509"/>
                  <a:pt x="142" y="509"/>
                </a:cubicBezTo>
                <a:cubicBezTo>
                  <a:pt x="133" y="509"/>
                  <a:pt x="133" y="509"/>
                  <a:pt x="133" y="509"/>
                </a:cubicBezTo>
                <a:cubicBezTo>
                  <a:pt x="121" y="509"/>
                  <a:pt x="112" y="500"/>
                  <a:pt x="111" y="489"/>
                </a:cubicBezTo>
                <a:cubicBezTo>
                  <a:pt x="111" y="475"/>
                  <a:pt x="111" y="475"/>
                  <a:pt x="111" y="475"/>
                </a:cubicBezTo>
                <a:cubicBezTo>
                  <a:pt x="111" y="467"/>
                  <a:pt x="104" y="460"/>
                  <a:pt x="95" y="460"/>
                </a:cubicBezTo>
                <a:cubicBezTo>
                  <a:pt x="50" y="460"/>
                  <a:pt x="50" y="460"/>
                  <a:pt x="50" y="460"/>
                </a:cubicBezTo>
                <a:cubicBezTo>
                  <a:pt x="41" y="460"/>
                  <a:pt x="33" y="451"/>
                  <a:pt x="34" y="442"/>
                </a:cubicBezTo>
                <a:cubicBezTo>
                  <a:pt x="38" y="382"/>
                  <a:pt x="53" y="345"/>
                  <a:pt x="65" y="324"/>
                </a:cubicBezTo>
                <a:cubicBezTo>
                  <a:pt x="65" y="324"/>
                  <a:pt x="65" y="324"/>
                  <a:pt x="65" y="324"/>
                </a:cubicBezTo>
                <a:cubicBezTo>
                  <a:pt x="68" y="320"/>
                  <a:pt x="74" y="321"/>
                  <a:pt x="74" y="326"/>
                </a:cubicBezTo>
                <a:cubicBezTo>
                  <a:pt x="74" y="356"/>
                  <a:pt x="74" y="356"/>
                  <a:pt x="74" y="356"/>
                </a:cubicBezTo>
                <a:cubicBezTo>
                  <a:pt x="74" y="365"/>
                  <a:pt x="80" y="372"/>
                  <a:pt x="89" y="373"/>
                </a:cubicBezTo>
                <a:cubicBezTo>
                  <a:pt x="98" y="374"/>
                  <a:pt x="106" y="366"/>
                  <a:pt x="106" y="357"/>
                </a:cubicBezTo>
                <a:cubicBezTo>
                  <a:pt x="106" y="266"/>
                  <a:pt x="106" y="266"/>
                  <a:pt x="106" y="266"/>
                </a:cubicBezTo>
                <a:cubicBezTo>
                  <a:pt x="106" y="266"/>
                  <a:pt x="106" y="266"/>
                  <a:pt x="106" y="266"/>
                </a:cubicBezTo>
                <a:cubicBezTo>
                  <a:pt x="106" y="244"/>
                  <a:pt x="106" y="244"/>
                  <a:pt x="106" y="244"/>
                </a:cubicBezTo>
                <a:cubicBezTo>
                  <a:pt x="106" y="171"/>
                  <a:pt x="130" y="99"/>
                  <a:pt x="173" y="40"/>
                </a:cubicBezTo>
                <a:cubicBezTo>
                  <a:pt x="177" y="35"/>
                  <a:pt x="181" y="32"/>
                  <a:pt x="186" y="32"/>
                </a:cubicBezTo>
                <a:cubicBezTo>
                  <a:pt x="193" y="32"/>
                  <a:pt x="198" y="34"/>
                  <a:pt x="202" y="39"/>
                </a:cubicBezTo>
                <a:cubicBezTo>
                  <a:pt x="246" y="98"/>
                  <a:pt x="270" y="171"/>
                  <a:pt x="270" y="244"/>
                </a:cubicBezTo>
                <a:cubicBezTo>
                  <a:pt x="270" y="271"/>
                  <a:pt x="270" y="271"/>
                  <a:pt x="270" y="271"/>
                </a:cubicBezTo>
                <a:cubicBezTo>
                  <a:pt x="270" y="356"/>
                  <a:pt x="270" y="356"/>
                  <a:pt x="270" y="356"/>
                </a:cubicBezTo>
                <a:cubicBezTo>
                  <a:pt x="270" y="365"/>
                  <a:pt x="276" y="372"/>
                  <a:pt x="284" y="373"/>
                </a:cubicBezTo>
                <a:cubicBezTo>
                  <a:pt x="294" y="374"/>
                  <a:pt x="302" y="366"/>
                  <a:pt x="302" y="357"/>
                </a:cubicBezTo>
                <a:cubicBezTo>
                  <a:pt x="302" y="326"/>
                  <a:pt x="302" y="326"/>
                  <a:pt x="302" y="326"/>
                </a:cubicBezTo>
                <a:cubicBezTo>
                  <a:pt x="302" y="321"/>
                  <a:pt x="308" y="320"/>
                  <a:pt x="311" y="324"/>
                </a:cubicBezTo>
                <a:cubicBezTo>
                  <a:pt x="311" y="324"/>
                  <a:pt x="311" y="324"/>
                  <a:pt x="311" y="324"/>
                </a:cubicBezTo>
                <a:cubicBezTo>
                  <a:pt x="323" y="345"/>
                  <a:pt x="338" y="382"/>
                  <a:pt x="342" y="442"/>
                </a:cubicBezTo>
                <a:cubicBezTo>
                  <a:pt x="343" y="451"/>
                  <a:pt x="335" y="460"/>
                  <a:pt x="326" y="460"/>
                </a:cubicBezTo>
                <a:cubicBezTo>
                  <a:pt x="281" y="460"/>
                  <a:pt x="281" y="460"/>
                  <a:pt x="281" y="460"/>
                </a:cubicBezTo>
                <a:cubicBezTo>
                  <a:pt x="272" y="460"/>
                  <a:pt x="265" y="466"/>
                  <a:pt x="265" y="475"/>
                </a:cubicBezTo>
                <a:cubicBezTo>
                  <a:pt x="264" y="488"/>
                  <a:pt x="264" y="488"/>
                  <a:pt x="264" y="488"/>
                </a:cubicBezTo>
                <a:cubicBezTo>
                  <a:pt x="264" y="500"/>
                  <a:pt x="254" y="509"/>
                  <a:pt x="242" y="509"/>
                </a:cubicBezTo>
                <a:cubicBezTo>
                  <a:pt x="234" y="509"/>
                  <a:pt x="234" y="509"/>
                  <a:pt x="234" y="509"/>
                </a:cubicBezTo>
                <a:cubicBezTo>
                  <a:pt x="230" y="509"/>
                  <a:pt x="226" y="511"/>
                  <a:pt x="223" y="513"/>
                </a:cubicBezTo>
                <a:cubicBezTo>
                  <a:pt x="218" y="518"/>
                  <a:pt x="216" y="526"/>
                  <a:pt x="219" y="532"/>
                </a:cubicBezTo>
                <a:cubicBezTo>
                  <a:pt x="235" y="567"/>
                  <a:pt x="235" y="567"/>
                  <a:pt x="235" y="567"/>
                </a:cubicBezTo>
                <a:cubicBezTo>
                  <a:pt x="238" y="573"/>
                  <a:pt x="243" y="576"/>
                  <a:pt x="249" y="576"/>
                </a:cubicBezTo>
                <a:cubicBezTo>
                  <a:pt x="253" y="576"/>
                  <a:pt x="256" y="575"/>
                  <a:pt x="258" y="573"/>
                </a:cubicBezTo>
                <a:cubicBezTo>
                  <a:pt x="265" y="569"/>
                  <a:pt x="267" y="560"/>
                  <a:pt x="264" y="553"/>
                </a:cubicBezTo>
                <a:cubicBezTo>
                  <a:pt x="258" y="539"/>
                  <a:pt x="258" y="539"/>
                  <a:pt x="258" y="539"/>
                </a:cubicBezTo>
                <a:cubicBezTo>
                  <a:pt x="279" y="533"/>
                  <a:pt x="295" y="515"/>
                  <a:pt x="296" y="492"/>
                </a:cubicBezTo>
                <a:cubicBezTo>
                  <a:pt x="360" y="492"/>
                  <a:pt x="360" y="492"/>
                  <a:pt x="360" y="492"/>
                </a:cubicBezTo>
                <a:cubicBezTo>
                  <a:pt x="368" y="492"/>
                  <a:pt x="376" y="485"/>
                  <a:pt x="376" y="476"/>
                </a:cubicBezTo>
                <a:cubicBezTo>
                  <a:pt x="376" y="334"/>
                  <a:pt x="323" y="282"/>
                  <a:pt x="302" y="266"/>
                </a:cubicBezTo>
              </a:path>
            </a:pathLst>
          </a:custGeom>
          <a:solidFill>
            <a:schemeClr val="accent1"/>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38" name="Freeform 769"/>
          <p:cNvSpPr>
            <a:spLocks noEditPoints="1"/>
          </p:cNvSpPr>
          <p:nvPr/>
        </p:nvSpPr>
        <p:spPr bwMode="auto">
          <a:xfrm>
            <a:off x="5945188" y="2658933"/>
            <a:ext cx="319088" cy="352425"/>
          </a:xfrm>
          <a:custGeom>
            <a:avLst/>
            <a:gdLst/>
            <a:ahLst/>
            <a:cxnLst>
              <a:cxn ang="0">
                <a:pos x="46" y="40"/>
              </a:cxn>
              <a:cxn ang="0">
                <a:pos x="46" y="35"/>
              </a:cxn>
              <a:cxn ang="0">
                <a:pos x="46" y="34"/>
              </a:cxn>
              <a:cxn ang="0">
                <a:pos x="46" y="34"/>
              </a:cxn>
              <a:cxn ang="0">
                <a:pos x="46" y="34"/>
              </a:cxn>
              <a:cxn ang="0">
                <a:pos x="29" y="24"/>
              </a:cxn>
              <a:cxn ang="0">
                <a:pos x="35" y="13"/>
              </a:cxn>
              <a:cxn ang="0">
                <a:pos x="23" y="0"/>
              </a:cxn>
              <a:cxn ang="0">
                <a:pos x="10" y="13"/>
              </a:cxn>
              <a:cxn ang="0">
                <a:pos x="16" y="23"/>
              </a:cxn>
              <a:cxn ang="0">
                <a:pos x="0" y="35"/>
              </a:cxn>
              <a:cxn ang="0">
                <a:pos x="0" y="41"/>
              </a:cxn>
              <a:cxn ang="0">
                <a:pos x="9" y="48"/>
              </a:cxn>
              <a:cxn ang="0">
                <a:pos x="9" y="42"/>
              </a:cxn>
              <a:cxn ang="0">
                <a:pos x="11" y="42"/>
              </a:cxn>
              <a:cxn ang="0">
                <a:pos x="11" y="49"/>
              </a:cxn>
              <a:cxn ang="0">
                <a:pos x="22" y="51"/>
              </a:cxn>
              <a:cxn ang="0">
                <a:pos x="35" y="48"/>
              </a:cxn>
              <a:cxn ang="0">
                <a:pos x="35" y="42"/>
              </a:cxn>
              <a:cxn ang="0">
                <a:pos x="37" y="42"/>
              </a:cxn>
              <a:cxn ang="0">
                <a:pos x="37" y="47"/>
              </a:cxn>
              <a:cxn ang="0">
                <a:pos x="46" y="40"/>
              </a:cxn>
              <a:cxn ang="0">
                <a:pos x="18" y="17"/>
              </a:cxn>
              <a:cxn ang="0">
                <a:pos x="14" y="13"/>
              </a:cxn>
              <a:cxn ang="0">
                <a:pos x="14" y="11"/>
              </a:cxn>
              <a:cxn ang="0">
                <a:pos x="18" y="8"/>
              </a:cxn>
              <a:cxn ang="0">
                <a:pos x="28" y="8"/>
              </a:cxn>
              <a:cxn ang="0">
                <a:pos x="32" y="11"/>
              </a:cxn>
              <a:cxn ang="0">
                <a:pos x="32" y="13"/>
              </a:cxn>
              <a:cxn ang="0">
                <a:pos x="28" y="17"/>
              </a:cxn>
              <a:cxn ang="0">
                <a:pos x="18" y="17"/>
              </a:cxn>
            </a:cxnLst>
            <a:rect l="0" t="0" r="r" b="b"/>
            <a:pathLst>
              <a:path w="46" h="51">
                <a:moveTo>
                  <a:pt x="46" y="40"/>
                </a:moveTo>
                <a:cubicBezTo>
                  <a:pt x="46" y="35"/>
                  <a:pt x="46" y="35"/>
                  <a:pt x="46" y="35"/>
                </a:cubicBezTo>
                <a:cubicBezTo>
                  <a:pt x="46" y="34"/>
                  <a:pt x="46" y="34"/>
                  <a:pt x="46" y="34"/>
                </a:cubicBezTo>
                <a:cubicBezTo>
                  <a:pt x="46" y="34"/>
                  <a:pt x="46" y="34"/>
                  <a:pt x="46" y="34"/>
                </a:cubicBezTo>
                <a:cubicBezTo>
                  <a:pt x="46" y="34"/>
                  <a:pt x="46" y="34"/>
                  <a:pt x="46" y="34"/>
                </a:cubicBezTo>
                <a:cubicBezTo>
                  <a:pt x="45" y="26"/>
                  <a:pt x="35" y="24"/>
                  <a:pt x="29" y="24"/>
                </a:cubicBezTo>
                <a:cubicBezTo>
                  <a:pt x="33" y="22"/>
                  <a:pt x="35" y="17"/>
                  <a:pt x="35" y="13"/>
                </a:cubicBezTo>
                <a:cubicBezTo>
                  <a:pt x="35" y="6"/>
                  <a:pt x="30" y="0"/>
                  <a:pt x="23" y="0"/>
                </a:cubicBezTo>
                <a:cubicBezTo>
                  <a:pt x="16" y="0"/>
                  <a:pt x="10" y="6"/>
                  <a:pt x="10" y="13"/>
                </a:cubicBezTo>
                <a:cubicBezTo>
                  <a:pt x="10" y="17"/>
                  <a:pt x="13" y="21"/>
                  <a:pt x="16" y="23"/>
                </a:cubicBezTo>
                <a:cubicBezTo>
                  <a:pt x="11" y="24"/>
                  <a:pt x="0" y="26"/>
                  <a:pt x="0" y="35"/>
                </a:cubicBezTo>
                <a:cubicBezTo>
                  <a:pt x="0" y="41"/>
                  <a:pt x="0" y="41"/>
                  <a:pt x="0" y="41"/>
                </a:cubicBezTo>
                <a:cubicBezTo>
                  <a:pt x="3" y="44"/>
                  <a:pt x="6" y="46"/>
                  <a:pt x="9" y="48"/>
                </a:cubicBezTo>
                <a:cubicBezTo>
                  <a:pt x="9" y="42"/>
                  <a:pt x="9" y="42"/>
                  <a:pt x="9" y="42"/>
                </a:cubicBezTo>
                <a:cubicBezTo>
                  <a:pt x="11" y="42"/>
                  <a:pt x="11" y="42"/>
                  <a:pt x="11" y="42"/>
                </a:cubicBezTo>
                <a:cubicBezTo>
                  <a:pt x="11" y="49"/>
                  <a:pt x="11" y="49"/>
                  <a:pt x="11" y="49"/>
                </a:cubicBezTo>
                <a:cubicBezTo>
                  <a:pt x="15" y="50"/>
                  <a:pt x="18" y="51"/>
                  <a:pt x="22" y="51"/>
                </a:cubicBezTo>
                <a:cubicBezTo>
                  <a:pt x="27" y="51"/>
                  <a:pt x="31" y="50"/>
                  <a:pt x="35" y="48"/>
                </a:cubicBezTo>
                <a:cubicBezTo>
                  <a:pt x="35" y="42"/>
                  <a:pt x="35" y="42"/>
                  <a:pt x="35" y="42"/>
                </a:cubicBezTo>
                <a:cubicBezTo>
                  <a:pt x="37" y="42"/>
                  <a:pt x="37" y="42"/>
                  <a:pt x="37" y="42"/>
                </a:cubicBezTo>
                <a:cubicBezTo>
                  <a:pt x="37" y="47"/>
                  <a:pt x="37" y="47"/>
                  <a:pt x="37" y="47"/>
                </a:cubicBezTo>
                <a:cubicBezTo>
                  <a:pt x="40" y="45"/>
                  <a:pt x="43" y="43"/>
                  <a:pt x="46" y="40"/>
                </a:cubicBezTo>
                <a:close/>
                <a:moveTo>
                  <a:pt x="18" y="17"/>
                </a:moveTo>
                <a:cubicBezTo>
                  <a:pt x="16" y="17"/>
                  <a:pt x="14" y="16"/>
                  <a:pt x="14" y="13"/>
                </a:cubicBezTo>
                <a:cubicBezTo>
                  <a:pt x="14" y="11"/>
                  <a:pt x="14" y="11"/>
                  <a:pt x="14" y="11"/>
                </a:cubicBezTo>
                <a:cubicBezTo>
                  <a:pt x="14" y="9"/>
                  <a:pt x="16" y="8"/>
                  <a:pt x="18" y="8"/>
                </a:cubicBezTo>
                <a:cubicBezTo>
                  <a:pt x="28" y="8"/>
                  <a:pt x="28" y="8"/>
                  <a:pt x="28" y="8"/>
                </a:cubicBezTo>
                <a:cubicBezTo>
                  <a:pt x="30" y="8"/>
                  <a:pt x="32" y="9"/>
                  <a:pt x="32" y="11"/>
                </a:cubicBezTo>
                <a:cubicBezTo>
                  <a:pt x="32" y="13"/>
                  <a:pt x="32" y="13"/>
                  <a:pt x="32" y="13"/>
                </a:cubicBezTo>
                <a:cubicBezTo>
                  <a:pt x="32" y="16"/>
                  <a:pt x="30" y="17"/>
                  <a:pt x="28" y="17"/>
                </a:cubicBezTo>
                <a:lnTo>
                  <a:pt x="18" y="17"/>
                </a:lnTo>
                <a:close/>
              </a:path>
            </a:pathLst>
          </a:custGeom>
          <a:solidFill>
            <a:srgbClr val="FFFFFF"/>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39" name="Oval 770"/>
          <p:cNvSpPr>
            <a:spLocks noChangeArrowheads="1"/>
          </p:cNvSpPr>
          <p:nvPr/>
        </p:nvSpPr>
        <p:spPr bwMode="auto">
          <a:xfrm>
            <a:off x="5835651" y="3273296"/>
            <a:ext cx="531813" cy="531812"/>
          </a:xfrm>
          <a:prstGeom prst="ellipse">
            <a:avLst/>
          </a:prstGeom>
          <a:solidFill>
            <a:srgbClr val="383839"/>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40" name="Freeform 771"/>
          <p:cNvSpPr>
            <a:spLocks noEditPoints="1"/>
          </p:cNvSpPr>
          <p:nvPr/>
        </p:nvSpPr>
        <p:spPr bwMode="auto">
          <a:xfrm>
            <a:off x="5945188" y="3405058"/>
            <a:ext cx="319088" cy="352425"/>
          </a:xfrm>
          <a:custGeom>
            <a:avLst/>
            <a:gdLst/>
            <a:ahLst/>
            <a:cxnLst>
              <a:cxn ang="0">
                <a:pos x="46" y="40"/>
              </a:cxn>
              <a:cxn ang="0">
                <a:pos x="46" y="35"/>
              </a:cxn>
              <a:cxn ang="0">
                <a:pos x="46" y="34"/>
              </a:cxn>
              <a:cxn ang="0">
                <a:pos x="46" y="34"/>
              </a:cxn>
              <a:cxn ang="0">
                <a:pos x="46" y="34"/>
              </a:cxn>
              <a:cxn ang="0">
                <a:pos x="29" y="24"/>
              </a:cxn>
              <a:cxn ang="0">
                <a:pos x="35" y="13"/>
              </a:cxn>
              <a:cxn ang="0">
                <a:pos x="23" y="0"/>
              </a:cxn>
              <a:cxn ang="0">
                <a:pos x="10" y="13"/>
              </a:cxn>
              <a:cxn ang="0">
                <a:pos x="16" y="23"/>
              </a:cxn>
              <a:cxn ang="0">
                <a:pos x="0" y="35"/>
              </a:cxn>
              <a:cxn ang="0">
                <a:pos x="0" y="41"/>
              </a:cxn>
              <a:cxn ang="0">
                <a:pos x="9" y="48"/>
              </a:cxn>
              <a:cxn ang="0">
                <a:pos x="9" y="42"/>
              </a:cxn>
              <a:cxn ang="0">
                <a:pos x="11" y="42"/>
              </a:cxn>
              <a:cxn ang="0">
                <a:pos x="11" y="49"/>
              </a:cxn>
              <a:cxn ang="0">
                <a:pos x="22" y="51"/>
              </a:cxn>
              <a:cxn ang="0">
                <a:pos x="35" y="48"/>
              </a:cxn>
              <a:cxn ang="0">
                <a:pos x="35" y="42"/>
              </a:cxn>
              <a:cxn ang="0">
                <a:pos x="37" y="42"/>
              </a:cxn>
              <a:cxn ang="0">
                <a:pos x="37" y="47"/>
              </a:cxn>
              <a:cxn ang="0">
                <a:pos x="46" y="40"/>
              </a:cxn>
              <a:cxn ang="0">
                <a:pos x="18" y="17"/>
              </a:cxn>
              <a:cxn ang="0">
                <a:pos x="14" y="13"/>
              </a:cxn>
              <a:cxn ang="0">
                <a:pos x="14" y="11"/>
              </a:cxn>
              <a:cxn ang="0">
                <a:pos x="18" y="8"/>
              </a:cxn>
              <a:cxn ang="0">
                <a:pos x="28" y="8"/>
              </a:cxn>
              <a:cxn ang="0">
                <a:pos x="32" y="11"/>
              </a:cxn>
              <a:cxn ang="0">
                <a:pos x="32" y="13"/>
              </a:cxn>
              <a:cxn ang="0">
                <a:pos x="28" y="17"/>
              </a:cxn>
              <a:cxn ang="0">
                <a:pos x="18" y="17"/>
              </a:cxn>
            </a:cxnLst>
            <a:rect l="0" t="0" r="r" b="b"/>
            <a:pathLst>
              <a:path w="46" h="51">
                <a:moveTo>
                  <a:pt x="46" y="40"/>
                </a:moveTo>
                <a:cubicBezTo>
                  <a:pt x="46" y="35"/>
                  <a:pt x="46" y="35"/>
                  <a:pt x="46" y="35"/>
                </a:cubicBezTo>
                <a:cubicBezTo>
                  <a:pt x="46" y="34"/>
                  <a:pt x="46" y="34"/>
                  <a:pt x="46" y="34"/>
                </a:cubicBezTo>
                <a:cubicBezTo>
                  <a:pt x="46" y="34"/>
                  <a:pt x="46" y="34"/>
                  <a:pt x="46" y="34"/>
                </a:cubicBezTo>
                <a:cubicBezTo>
                  <a:pt x="46" y="34"/>
                  <a:pt x="46" y="34"/>
                  <a:pt x="46" y="34"/>
                </a:cubicBezTo>
                <a:cubicBezTo>
                  <a:pt x="45" y="26"/>
                  <a:pt x="35" y="24"/>
                  <a:pt x="29" y="24"/>
                </a:cubicBezTo>
                <a:cubicBezTo>
                  <a:pt x="33" y="22"/>
                  <a:pt x="35" y="17"/>
                  <a:pt x="35" y="13"/>
                </a:cubicBezTo>
                <a:cubicBezTo>
                  <a:pt x="35" y="6"/>
                  <a:pt x="30" y="0"/>
                  <a:pt x="23" y="0"/>
                </a:cubicBezTo>
                <a:cubicBezTo>
                  <a:pt x="16" y="0"/>
                  <a:pt x="10" y="6"/>
                  <a:pt x="10" y="13"/>
                </a:cubicBezTo>
                <a:cubicBezTo>
                  <a:pt x="10" y="17"/>
                  <a:pt x="13" y="21"/>
                  <a:pt x="16" y="23"/>
                </a:cubicBezTo>
                <a:cubicBezTo>
                  <a:pt x="11" y="24"/>
                  <a:pt x="0" y="26"/>
                  <a:pt x="0" y="35"/>
                </a:cubicBezTo>
                <a:cubicBezTo>
                  <a:pt x="0" y="41"/>
                  <a:pt x="0" y="41"/>
                  <a:pt x="0" y="41"/>
                </a:cubicBezTo>
                <a:cubicBezTo>
                  <a:pt x="3" y="44"/>
                  <a:pt x="6" y="46"/>
                  <a:pt x="9" y="48"/>
                </a:cubicBezTo>
                <a:cubicBezTo>
                  <a:pt x="9" y="42"/>
                  <a:pt x="9" y="42"/>
                  <a:pt x="9" y="42"/>
                </a:cubicBezTo>
                <a:cubicBezTo>
                  <a:pt x="11" y="42"/>
                  <a:pt x="11" y="42"/>
                  <a:pt x="11" y="42"/>
                </a:cubicBezTo>
                <a:cubicBezTo>
                  <a:pt x="11" y="49"/>
                  <a:pt x="11" y="49"/>
                  <a:pt x="11" y="49"/>
                </a:cubicBezTo>
                <a:cubicBezTo>
                  <a:pt x="15" y="50"/>
                  <a:pt x="18" y="51"/>
                  <a:pt x="22" y="51"/>
                </a:cubicBezTo>
                <a:cubicBezTo>
                  <a:pt x="27" y="51"/>
                  <a:pt x="31" y="50"/>
                  <a:pt x="35" y="48"/>
                </a:cubicBezTo>
                <a:cubicBezTo>
                  <a:pt x="35" y="42"/>
                  <a:pt x="35" y="42"/>
                  <a:pt x="35" y="42"/>
                </a:cubicBezTo>
                <a:cubicBezTo>
                  <a:pt x="37" y="42"/>
                  <a:pt x="37" y="42"/>
                  <a:pt x="37" y="42"/>
                </a:cubicBezTo>
                <a:cubicBezTo>
                  <a:pt x="37" y="47"/>
                  <a:pt x="37" y="47"/>
                  <a:pt x="37" y="47"/>
                </a:cubicBezTo>
                <a:cubicBezTo>
                  <a:pt x="40" y="45"/>
                  <a:pt x="43" y="43"/>
                  <a:pt x="46" y="40"/>
                </a:cubicBezTo>
                <a:close/>
                <a:moveTo>
                  <a:pt x="18" y="17"/>
                </a:moveTo>
                <a:cubicBezTo>
                  <a:pt x="16" y="17"/>
                  <a:pt x="14" y="16"/>
                  <a:pt x="14" y="13"/>
                </a:cubicBezTo>
                <a:cubicBezTo>
                  <a:pt x="14" y="11"/>
                  <a:pt x="14" y="11"/>
                  <a:pt x="14" y="11"/>
                </a:cubicBezTo>
                <a:cubicBezTo>
                  <a:pt x="14" y="9"/>
                  <a:pt x="16" y="8"/>
                  <a:pt x="18" y="8"/>
                </a:cubicBezTo>
                <a:cubicBezTo>
                  <a:pt x="28" y="8"/>
                  <a:pt x="28" y="8"/>
                  <a:pt x="28" y="8"/>
                </a:cubicBezTo>
                <a:cubicBezTo>
                  <a:pt x="30" y="8"/>
                  <a:pt x="32" y="9"/>
                  <a:pt x="32" y="11"/>
                </a:cubicBezTo>
                <a:cubicBezTo>
                  <a:pt x="32" y="13"/>
                  <a:pt x="32" y="13"/>
                  <a:pt x="32" y="13"/>
                </a:cubicBezTo>
                <a:cubicBezTo>
                  <a:pt x="32" y="16"/>
                  <a:pt x="30" y="17"/>
                  <a:pt x="28" y="17"/>
                </a:cubicBezTo>
                <a:lnTo>
                  <a:pt x="18" y="17"/>
                </a:lnTo>
                <a:close/>
              </a:path>
            </a:pathLst>
          </a:custGeom>
          <a:solidFill>
            <a:srgbClr val="FFFFFF"/>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41" name="Freeform 772"/>
          <p:cNvSpPr>
            <a:spLocks noEditPoints="1"/>
          </p:cNvSpPr>
          <p:nvPr/>
        </p:nvSpPr>
        <p:spPr bwMode="auto">
          <a:xfrm>
            <a:off x="6878638" y="3909883"/>
            <a:ext cx="1588" cy="220662"/>
          </a:xfrm>
          <a:custGeom>
            <a:avLst/>
            <a:gdLst/>
            <a:ahLst/>
            <a:cxnLst>
              <a:cxn ang="0">
                <a:pos x="0" y="32"/>
              </a:cxn>
              <a:cxn ang="0">
                <a:pos x="0" y="32"/>
              </a:cxn>
              <a:cxn ang="0">
                <a:pos x="0" y="32"/>
              </a:cxn>
              <a:cxn ang="0">
                <a:pos x="0" y="32"/>
              </a:cxn>
              <a:cxn ang="0">
                <a:pos x="0" y="32"/>
              </a:cxn>
              <a:cxn ang="0">
                <a:pos x="0" y="32"/>
              </a:cxn>
              <a:cxn ang="0">
                <a:pos x="0" y="32"/>
              </a:cxn>
              <a:cxn ang="0">
                <a:pos x="0" y="32"/>
              </a:cxn>
              <a:cxn ang="0">
                <a:pos x="0" y="32"/>
              </a:cxn>
              <a:cxn ang="0">
                <a:pos x="0" y="32"/>
              </a:cxn>
              <a:cxn ang="0">
                <a:pos x="0" y="32"/>
              </a:cxn>
              <a:cxn ang="0">
                <a:pos x="0" y="32"/>
              </a:cxn>
              <a:cxn ang="0">
                <a:pos x="0" y="32"/>
              </a:cxn>
              <a:cxn ang="0">
                <a:pos x="0" y="32"/>
              </a:cxn>
              <a:cxn ang="0">
                <a:pos x="0" y="32"/>
              </a:cxn>
              <a:cxn ang="0">
                <a:pos x="0" y="0"/>
              </a:cxn>
              <a:cxn ang="0">
                <a:pos x="0" y="0"/>
              </a:cxn>
              <a:cxn ang="0">
                <a:pos x="0" y="1"/>
              </a:cxn>
              <a:cxn ang="0">
                <a:pos x="0" y="0"/>
              </a:cxn>
            </a:cxnLst>
            <a:rect l="0" t="0" r="r" b="b"/>
            <a:pathLst>
              <a:path h="32">
                <a:moveTo>
                  <a:pt x="0" y="32"/>
                </a:moveTo>
                <a:cubicBezTo>
                  <a:pt x="0" y="32"/>
                  <a:pt x="0" y="32"/>
                  <a:pt x="0" y="32"/>
                </a:cubicBezTo>
                <a:cubicBezTo>
                  <a:pt x="0" y="32"/>
                  <a:pt x="0" y="32"/>
                  <a:pt x="0" y="32"/>
                </a:cubicBezTo>
                <a:moveTo>
                  <a:pt x="0" y="32"/>
                </a:moveTo>
                <a:cubicBezTo>
                  <a:pt x="0" y="32"/>
                  <a:pt x="0" y="32"/>
                  <a:pt x="0" y="32"/>
                </a:cubicBezTo>
                <a:cubicBezTo>
                  <a:pt x="0" y="32"/>
                  <a:pt x="0" y="32"/>
                  <a:pt x="0" y="32"/>
                </a:cubicBezTo>
                <a:moveTo>
                  <a:pt x="0" y="32"/>
                </a:moveTo>
                <a:cubicBezTo>
                  <a:pt x="0" y="32"/>
                  <a:pt x="0" y="32"/>
                  <a:pt x="0" y="32"/>
                </a:cubicBezTo>
                <a:cubicBezTo>
                  <a:pt x="0" y="32"/>
                  <a:pt x="0" y="32"/>
                  <a:pt x="0" y="32"/>
                </a:cubicBezTo>
                <a:moveTo>
                  <a:pt x="0" y="32"/>
                </a:moveTo>
                <a:cubicBezTo>
                  <a:pt x="0" y="32"/>
                  <a:pt x="0" y="32"/>
                  <a:pt x="0" y="32"/>
                </a:cubicBezTo>
                <a:cubicBezTo>
                  <a:pt x="0" y="32"/>
                  <a:pt x="0" y="32"/>
                  <a:pt x="0" y="32"/>
                </a:cubicBezTo>
                <a:moveTo>
                  <a:pt x="0" y="32"/>
                </a:moveTo>
                <a:cubicBezTo>
                  <a:pt x="0" y="32"/>
                  <a:pt x="0" y="32"/>
                  <a:pt x="0" y="32"/>
                </a:cubicBezTo>
                <a:cubicBezTo>
                  <a:pt x="0" y="32"/>
                  <a:pt x="0" y="32"/>
                  <a:pt x="0" y="32"/>
                </a:cubicBezTo>
                <a:moveTo>
                  <a:pt x="0" y="0"/>
                </a:moveTo>
                <a:cubicBezTo>
                  <a:pt x="0" y="0"/>
                  <a:pt x="0" y="0"/>
                  <a:pt x="0" y="0"/>
                </a:cubicBezTo>
                <a:cubicBezTo>
                  <a:pt x="0" y="0"/>
                  <a:pt x="0" y="1"/>
                  <a:pt x="0" y="1"/>
                </a:cubicBezTo>
                <a:cubicBezTo>
                  <a:pt x="0" y="1"/>
                  <a:pt x="0" y="0"/>
                  <a:pt x="0" y="0"/>
                </a:cubicBezTo>
              </a:path>
            </a:pathLst>
          </a:custGeom>
          <a:solidFill>
            <a:srgbClr val="707274"/>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42" name="Freeform 773"/>
          <p:cNvSpPr/>
          <p:nvPr/>
        </p:nvSpPr>
        <p:spPr bwMode="auto">
          <a:xfrm>
            <a:off x="6843713" y="3909883"/>
            <a:ext cx="34925" cy="303212"/>
          </a:xfrm>
          <a:custGeom>
            <a:avLst/>
            <a:gdLst/>
            <a:ahLst/>
            <a:cxnLst>
              <a:cxn ang="0">
                <a:pos x="5" y="0"/>
              </a:cxn>
              <a:cxn ang="0">
                <a:pos x="2" y="4"/>
              </a:cxn>
              <a:cxn ang="0">
                <a:pos x="2" y="35"/>
              </a:cxn>
              <a:cxn ang="0">
                <a:pos x="0" y="44"/>
              </a:cxn>
              <a:cxn ang="0">
                <a:pos x="5" y="32"/>
              </a:cxn>
              <a:cxn ang="0">
                <a:pos x="5" y="32"/>
              </a:cxn>
              <a:cxn ang="0">
                <a:pos x="5" y="32"/>
              </a:cxn>
              <a:cxn ang="0">
                <a:pos x="5" y="32"/>
              </a:cxn>
              <a:cxn ang="0">
                <a:pos x="5" y="32"/>
              </a:cxn>
              <a:cxn ang="0">
                <a:pos x="5" y="32"/>
              </a:cxn>
              <a:cxn ang="0">
                <a:pos x="5" y="32"/>
              </a:cxn>
              <a:cxn ang="0">
                <a:pos x="5" y="32"/>
              </a:cxn>
              <a:cxn ang="0">
                <a:pos x="5" y="32"/>
              </a:cxn>
              <a:cxn ang="0">
                <a:pos x="5" y="32"/>
              </a:cxn>
              <a:cxn ang="0">
                <a:pos x="5" y="32"/>
              </a:cxn>
              <a:cxn ang="0">
                <a:pos x="5" y="1"/>
              </a:cxn>
              <a:cxn ang="0">
                <a:pos x="5" y="1"/>
              </a:cxn>
              <a:cxn ang="0">
                <a:pos x="5" y="1"/>
              </a:cxn>
              <a:cxn ang="0">
                <a:pos x="5" y="0"/>
              </a:cxn>
            </a:cxnLst>
            <a:rect l="0" t="0" r="r" b="b"/>
            <a:pathLst>
              <a:path w="5" h="44">
                <a:moveTo>
                  <a:pt x="5" y="0"/>
                </a:moveTo>
                <a:cubicBezTo>
                  <a:pt x="3" y="1"/>
                  <a:pt x="2" y="2"/>
                  <a:pt x="2" y="4"/>
                </a:cubicBezTo>
                <a:cubicBezTo>
                  <a:pt x="2" y="35"/>
                  <a:pt x="2" y="35"/>
                  <a:pt x="2" y="35"/>
                </a:cubicBezTo>
                <a:cubicBezTo>
                  <a:pt x="2" y="38"/>
                  <a:pt x="1" y="41"/>
                  <a:pt x="0" y="44"/>
                </a:cubicBezTo>
                <a:cubicBezTo>
                  <a:pt x="3" y="41"/>
                  <a:pt x="5" y="37"/>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5" y="1"/>
                  <a:pt x="5" y="1"/>
                  <a:pt x="5" y="1"/>
                </a:cubicBezTo>
                <a:cubicBezTo>
                  <a:pt x="5" y="1"/>
                  <a:pt x="5" y="1"/>
                  <a:pt x="5" y="1"/>
                </a:cubicBezTo>
                <a:cubicBezTo>
                  <a:pt x="5" y="1"/>
                  <a:pt x="5" y="1"/>
                  <a:pt x="5" y="1"/>
                </a:cubicBezTo>
                <a:cubicBezTo>
                  <a:pt x="5" y="1"/>
                  <a:pt x="5" y="0"/>
                  <a:pt x="5" y="0"/>
                </a:cubicBezTo>
              </a:path>
            </a:pathLst>
          </a:custGeom>
          <a:solidFill>
            <a:srgbClr val="1A1A1A"/>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43" name="Freeform 774"/>
          <p:cNvSpPr>
            <a:spLocks noEditPoints="1"/>
          </p:cNvSpPr>
          <p:nvPr/>
        </p:nvSpPr>
        <p:spPr bwMode="auto">
          <a:xfrm>
            <a:off x="5524501" y="1939796"/>
            <a:ext cx="461963" cy="2190750"/>
          </a:xfrm>
          <a:custGeom>
            <a:avLst/>
            <a:gdLst/>
            <a:ahLst/>
            <a:cxnLst>
              <a:cxn ang="0">
                <a:pos x="0" y="317"/>
              </a:cxn>
              <a:cxn ang="0">
                <a:pos x="0" y="317"/>
              </a:cxn>
              <a:cxn ang="0">
                <a:pos x="0" y="317"/>
              </a:cxn>
              <a:cxn ang="0">
                <a:pos x="0" y="317"/>
              </a:cxn>
              <a:cxn ang="0">
                <a:pos x="0" y="317"/>
              </a:cxn>
              <a:cxn ang="0">
                <a:pos x="0" y="317"/>
              </a:cxn>
              <a:cxn ang="0">
                <a:pos x="0" y="317"/>
              </a:cxn>
              <a:cxn ang="0">
                <a:pos x="0" y="317"/>
              </a:cxn>
              <a:cxn ang="0">
                <a:pos x="0" y="317"/>
              </a:cxn>
              <a:cxn ang="0">
                <a:pos x="0" y="317"/>
              </a:cxn>
              <a:cxn ang="0">
                <a:pos x="0" y="317"/>
              </a:cxn>
              <a:cxn ang="0">
                <a:pos x="0" y="317"/>
              </a:cxn>
              <a:cxn ang="0">
                <a:pos x="0" y="204"/>
              </a:cxn>
              <a:cxn ang="0">
                <a:pos x="0" y="204"/>
              </a:cxn>
              <a:cxn ang="0">
                <a:pos x="0" y="204"/>
              </a:cxn>
              <a:cxn ang="0">
                <a:pos x="0" y="204"/>
              </a:cxn>
              <a:cxn ang="0">
                <a:pos x="0" y="204"/>
              </a:cxn>
              <a:cxn ang="0">
                <a:pos x="0" y="204"/>
              </a:cxn>
              <a:cxn ang="0">
                <a:pos x="0" y="203"/>
              </a:cxn>
              <a:cxn ang="0">
                <a:pos x="0" y="203"/>
              </a:cxn>
              <a:cxn ang="0">
                <a:pos x="0" y="203"/>
              </a:cxn>
              <a:cxn ang="0">
                <a:pos x="0" y="203"/>
              </a:cxn>
              <a:cxn ang="0">
                <a:pos x="0" y="203"/>
              </a:cxn>
              <a:cxn ang="0">
                <a:pos x="0" y="203"/>
              </a:cxn>
              <a:cxn ang="0">
                <a:pos x="0" y="202"/>
              </a:cxn>
              <a:cxn ang="0">
                <a:pos x="0" y="203"/>
              </a:cxn>
              <a:cxn ang="0">
                <a:pos x="0" y="202"/>
              </a:cxn>
              <a:cxn ang="0">
                <a:pos x="67" y="0"/>
              </a:cxn>
              <a:cxn ang="0">
                <a:pos x="67" y="0"/>
              </a:cxn>
              <a:cxn ang="0">
                <a:pos x="0" y="202"/>
              </a:cxn>
              <a:cxn ang="0">
                <a:pos x="67" y="0"/>
              </a:cxn>
            </a:cxnLst>
            <a:rect l="0" t="0" r="r" b="b"/>
            <a:pathLst>
              <a:path w="67" h="317">
                <a:moveTo>
                  <a:pt x="0" y="317"/>
                </a:moveTo>
                <a:cubicBezTo>
                  <a:pt x="0" y="317"/>
                  <a:pt x="0" y="317"/>
                  <a:pt x="0" y="317"/>
                </a:cubicBezTo>
                <a:cubicBezTo>
                  <a:pt x="0" y="317"/>
                  <a:pt x="0" y="317"/>
                  <a:pt x="0" y="317"/>
                </a:cubicBezTo>
                <a:moveTo>
                  <a:pt x="0" y="317"/>
                </a:moveTo>
                <a:cubicBezTo>
                  <a:pt x="0" y="317"/>
                  <a:pt x="0" y="317"/>
                  <a:pt x="0" y="317"/>
                </a:cubicBezTo>
                <a:cubicBezTo>
                  <a:pt x="0" y="317"/>
                  <a:pt x="0" y="317"/>
                  <a:pt x="0" y="317"/>
                </a:cubicBezTo>
                <a:moveTo>
                  <a:pt x="0" y="317"/>
                </a:moveTo>
                <a:cubicBezTo>
                  <a:pt x="0" y="317"/>
                  <a:pt x="0" y="317"/>
                  <a:pt x="0" y="317"/>
                </a:cubicBezTo>
                <a:cubicBezTo>
                  <a:pt x="0" y="317"/>
                  <a:pt x="0" y="317"/>
                  <a:pt x="0" y="317"/>
                </a:cubicBezTo>
                <a:moveTo>
                  <a:pt x="0" y="317"/>
                </a:moveTo>
                <a:cubicBezTo>
                  <a:pt x="0" y="317"/>
                  <a:pt x="0" y="317"/>
                  <a:pt x="0" y="317"/>
                </a:cubicBezTo>
                <a:cubicBezTo>
                  <a:pt x="0" y="317"/>
                  <a:pt x="0" y="317"/>
                  <a:pt x="0" y="317"/>
                </a:cubicBezTo>
                <a:moveTo>
                  <a:pt x="0" y="204"/>
                </a:moveTo>
                <a:cubicBezTo>
                  <a:pt x="0" y="204"/>
                  <a:pt x="0" y="204"/>
                  <a:pt x="0" y="204"/>
                </a:cubicBezTo>
                <a:cubicBezTo>
                  <a:pt x="0" y="204"/>
                  <a:pt x="0" y="204"/>
                  <a:pt x="0" y="204"/>
                </a:cubicBezTo>
                <a:moveTo>
                  <a:pt x="0" y="204"/>
                </a:moveTo>
                <a:cubicBezTo>
                  <a:pt x="0" y="204"/>
                  <a:pt x="0" y="204"/>
                  <a:pt x="0" y="204"/>
                </a:cubicBezTo>
                <a:cubicBezTo>
                  <a:pt x="0" y="204"/>
                  <a:pt x="0" y="204"/>
                  <a:pt x="0" y="204"/>
                </a:cubicBezTo>
                <a:moveTo>
                  <a:pt x="0" y="203"/>
                </a:moveTo>
                <a:cubicBezTo>
                  <a:pt x="0" y="203"/>
                  <a:pt x="0" y="203"/>
                  <a:pt x="0" y="203"/>
                </a:cubicBezTo>
                <a:cubicBezTo>
                  <a:pt x="0" y="203"/>
                  <a:pt x="0" y="203"/>
                  <a:pt x="0" y="203"/>
                </a:cubicBezTo>
                <a:moveTo>
                  <a:pt x="0" y="203"/>
                </a:moveTo>
                <a:cubicBezTo>
                  <a:pt x="0" y="203"/>
                  <a:pt x="0" y="203"/>
                  <a:pt x="0" y="203"/>
                </a:cubicBezTo>
                <a:cubicBezTo>
                  <a:pt x="0" y="203"/>
                  <a:pt x="0" y="203"/>
                  <a:pt x="0" y="203"/>
                </a:cubicBezTo>
                <a:moveTo>
                  <a:pt x="0" y="202"/>
                </a:moveTo>
                <a:cubicBezTo>
                  <a:pt x="0" y="202"/>
                  <a:pt x="0" y="203"/>
                  <a:pt x="0" y="203"/>
                </a:cubicBezTo>
                <a:cubicBezTo>
                  <a:pt x="0" y="203"/>
                  <a:pt x="0" y="202"/>
                  <a:pt x="0" y="202"/>
                </a:cubicBezTo>
                <a:moveTo>
                  <a:pt x="67" y="0"/>
                </a:moveTo>
                <a:cubicBezTo>
                  <a:pt x="67" y="0"/>
                  <a:pt x="67" y="0"/>
                  <a:pt x="67" y="0"/>
                </a:cubicBezTo>
                <a:cubicBezTo>
                  <a:pt x="24" y="59"/>
                  <a:pt x="0" y="130"/>
                  <a:pt x="0" y="202"/>
                </a:cubicBezTo>
                <a:cubicBezTo>
                  <a:pt x="0" y="130"/>
                  <a:pt x="24" y="59"/>
                  <a:pt x="67" y="0"/>
                </a:cubicBezTo>
              </a:path>
            </a:pathLst>
          </a:custGeom>
          <a:solidFill>
            <a:srgbClr val="707274"/>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45" name="Freeform 776"/>
          <p:cNvSpPr/>
          <p:nvPr/>
        </p:nvSpPr>
        <p:spPr bwMode="auto">
          <a:xfrm>
            <a:off x="6746876" y="5084633"/>
            <a:ext cx="90488" cy="192087"/>
          </a:xfrm>
          <a:custGeom>
            <a:avLst/>
            <a:gdLst/>
            <a:ahLst/>
            <a:cxnLst>
              <a:cxn ang="0">
                <a:pos x="13" y="0"/>
              </a:cxn>
              <a:cxn ang="0">
                <a:pos x="11" y="0"/>
              </a:cxn>
              <a:cxn ang="0">
                <a:pos x="0" y="28"/>
              </a:cxn>
              <a:cxn ang="0">
                <a:pos x="13" y="0"/>
              </a:cxn>
            </a:cxnLst>
            <a:rect l="0" t="0" r="r" b="b"/>
            <a:pathLst>
              <a:path w="13" h="28">
                <a:moveTo>
                  <a:pt x="13" y="0"/>
                </a:moveTo>
                <a:cubicBezTo>
                  <a:pt x="11" y="0"/>
                  <a:pt x="11" y="0"/>
                  <a:pt x="11" y="0"/>
                </a:cubicBezTo>
                <a:cubicBezTo>
                  <a:pt x="10" y="10"/>
                  <a:pt x="6" y="20"/>
                  <a:pt x="0" y="28"/>
                </a:cubicBezTo>
                <a:cubicBezTo>
                  <a:pt x="7" y="21"/>
                  <a:pt x="11" y="11"/>
                  <a:pt x="13" y="0"/>
                </a:cubicBezTo>
              </a:path>
            </a:pathLst>
          </a:custGeom>
          <a:solidFill>
            <a:srgbClr val="1A1A1A"/>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46" name="Freeform 778"/>
          <p:cNvSpPr/>
          <p:nvPr/>
        </p:nvSpPr>
        <p:spPr bwMode="auto">
          <a:xfrm>
            <a:off x="6311901" y="5138608"/>
            <a:ext cx="261938" cy="96837"/>
          </a:xfrm>
          <a:custGeom>
            <a:avLst/>
            <a:gdLst/>
            <a:ahLst/>
            <a:cxnLst>
              <a:cxn ang="0">
                <a:pos x="38" y="0"/>
              </a:cxn>
              <a:cxn ang="0">
                <a:pos x="23" y="6"/>
              </a:cxn>
              <a:cxn ang="0">
                <a:pos x="23" y="6"/>
              </a:cxn>
              <a:cxn ang="0">
                <a:pos x="23" y="6"/>
              </a:cxn>
              <a:cxn ang="0">
                <a:pos x="23" y="6"/>
              </a:cxn>
              <a:cxn ang="0">
                <a:pos x="22" y="6"/>
              </a:cxn>
              <a:cxn ang="0">
                <a:pos x="14" y="6"/>
              </a:cxn>
              <a:cxn ang="0">
                <a:pos x="3" y="10"/>
              </a:cxn>
              <a:cxn ang="0">
                <a:pos x="3" y="10"/>
              </a:cxn>
              <a:cxn ang="0">
                <a:pos x="3" y="10"/>
              </a:cxn>
              <a:cxn ang="0">
                <a:pos x="3" y="10"/>
              </a:cxn>
              <a:cxn ang="0">
                <a:pos x="0" y="14"/>
              </a:cxn>
              <a:cxn ang="0">
                <a:pos x="1" y="13"/>
              </a:cxn>
              <a:cxn ang="0">
                <a:pos x="12" y="9"/>
              </a:cxn>
              <a:cxn ang="0">
                <a:pos x="20" y="9"/>
              </a:cxn>
              <a:cxn ang="0">
                <a:pos x="38" y="0"/>
              </a:cxn>
            </a:cxnLst>
            <a:rect l="0" t="0" r="r" b="b"/>
            <a:pathLst>
              <a:path w="38" h="14">
                <a:moveTo>
                  <a:pt x="38" y="0"/>
                </a:moveTo>
                <a:cubicBezTo>
                  <a:pt x="34" y="4"/>
                  <a:pt x="29" y="6"/>
                  <a:pt x="23" y="6"/>
                </a:cubicBezTo>
                <a:cubicBezTo>
                  <a:pt x="23" y="6"/>
                  <a:pt x="23" y="6"/>
                  <a:pt x="23" y="6"/>
                </a:cubicBezTo>
                <a:cubicBezTo>
                  <a:pt x="23" y="6"/>
                  <a:pt x="23" y="6"/>
                  <a:pt x="23" y="6"/>
                </a:cubicBezTo>
                <a:cubicBezTo>
                  <a:pt x="23" y="6"/>
                  <a:pt x="23" y="6"/>
                  <a:pt x="23" y="6"/>
                </a:cubicBezTo>
                <a:cubicBezTo>
                  <a:pt x="23" y="6"/>
                  <a:pt x="22" y="6"/>
                  <a:pt x="22" y="6"/>
                </a:cubicBezTo>
                <a:cubicBezTo>
                  <a:pt x="14" y="6"/>
                  <a:pt x="14" y="6"/>
                  <a:pt x="14" y="6"/>
                </a:cubicBezTo>
                <a:cubicBezTo>
                  <a:pt x="10" y="6"/>
                  <a:pt x="6" y="8"/>
                  <a:pt x="3" y="10"/>
                </a:cubicBezTo>
                <a:cubicBezTo>
                  <a:pt x="3" y="10"/>
                  <a:pt x="3" y="10"/>
                  <a:pt x="3" y="10"/>
                </a:cubicBezTo>
                <a:cubicBezTo>
                  <a:pt x="3" y="10"/>
                  <a:pt x="3" y="10"/>
                  <a:pt x="3" y="10"/>
                </a:cubicBezTo>
                <a:cubicBezTo>
                  <a:pt x="3" y="10"/>
                  <a:pt x="3" y="10"/>
                  <a:pt x="3" y="10"/>
                </a:cubicBezTo>
                <a:cubicBezTo>
                  <a:pt x="2" y="11"/>
                  <a:pt x="1" y="12"/>
                  <a:pt x="0" y="14"/>
                </a:cubicBezTo>
                <a:cubicBezTo>
                  <a:pt x="0" y="13"/>
                  <a:pt x="1" y="13"/>
                  <a:pt x="1" y="13"/>
                </a:cubicBezTo>
                <a:cubicBezTo>
                  <a:pt x="4" y="10"/>
                  <a:pt x="8" y="9"/>
                  <a:pt x="12" y="9"/>
                </a:cubicBezTo>
                <a:cubicBezTo>
                  <a:pt x="20" y="9"/>
                  <a:pt x="20" y="9"/>
                  <a:pt x="20" y="9"/>
                </a:cubicBezTo>
                <a:cubicBezTo>
                  <a:pt x="27" y="9"/>
                  <a:pt x="34" y="6"/>
                  <a:pt x="38" y="0"/>
                </a:cubicBezTo>
              </a:path>
            </a:pathLst>
          </a:custGeom>
          <a:solidFill>
            <a:srgbClr val="1A1A1A"/>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47" name="Freeform 781"/>
          <p:cNvSpPr>
            <a:spLocks noEditPoints="1"/>
          </p:cNvSpPr>
          <p:nvPr/>
        </p:nvSpPr>
        <p:spPr bwMode="auto">
          <a:xfrm>
            <a:off x="6573838" y="5402133"/>
            <a:ext cx="42863" cy="88900"/>
          </a:xfrm>
          <a:custGeom>
            <a:avLst/>
            <a:gdLst/>
            <a:ahLst/>
            <a:cxnLst>
              <a:cxn ang="0">
                <a:pos x="6" y="13"/>
              </a:cxn>
              <a:cxn ang="0">
                <a:pos x="6" y="13"/>
              </a:cxn>
              <a:cxn ang="0">
                <a:pos x="6" y="13"/>
              </a:cxn>
              <a:cxn ang="0">
                <a:pos x="6" y="13"/>
              </a:cxn>
              <a:cxn ang="0">
                <a:pos x="6" y="13"/>
              </a:cxn>
              <a:cxn ang="0">
                <a:pos x="6" y="13"/>
              </a:cxn>
              <a:cxn ang="0">
                <a:pos x="6" y="12"/>
              </a:cxn>
              <a:cxn ang="0">
                <a:pos x="6" y="13"/>
              </a:cxn>
              <a:cxn ang="0">
                <a:pos x="6" y="12"/>
              </a:cxn>
              <a:cxn ang="0">
                <a:pos x="6" y="12"/>
              </a:cxn>
              <a:cxn ang="0">
                <a:pos x="6" y="12"/>
              </a:cxn>
              <a:cxn ang="0">
                <a:pos x="6" y="12"/>
              </a:cxn>
              <a:cxn ang="0">
                <a:pos x="6" y="12"/>
              </a:cxn>
              <a:cxn ang="0">
                <a:pos x="6" y="12"/>
              </a:cxn>
              <a:cxn ang="0">
                <a:pos x="6" y="12"/>
              </a:cxn>
              <a:cxn ang="0">
                <a:pos x="6" y="12"/>
              </a:cxn>
              <a:cxn ang="0">
                <a:pos x="6" y="12"/>
              </a:cxn>
              <a:cxn ang="0">
                <a:pos x="6" y="12"/>
              </a:cxn>
              <a:cxn ang="0">
                <a:pos x="0" y="0"/>
              </a:cxn>
              <a:cxn ang="0">
                <a:pos x="0" y="0"/>
              </a:cxn>
              <a:cxn ang="0">
                <a:pos x="6" y="12"/>
              </a:cxn>
              <a:cxn ang="0">
                <a:pos x="6" y="12"/>
              </a:cxn>
              <a:cxn ang="0">
                <a:pos x="6" y="12"/>
              </a:cxn>
              <a:cxn ang="0">
                <a:pos x="0" y="0"/>
              </a:cxn>
            </a:cxnLst>
            <a:rect l="0" t="0" r="r" b="b"/>
            <a:pathLst>
              <a:path w="6" h="13">
                <a:moveTo>
                  <a:pt x="6" y="13"/>
                </a:moveTo>
                <a:cubicBezTo>
                  <a:pt x="6" y="13"/>
                  <a:pt x="6" y="13"/>
                  <a:pt x="6" y="13"/>
                </a:cubicBezTo>
                <a:cubicBezTo>
                  <a:pt x="6" y="13"/>
                  <a:pt x="6" y="13"/>
                  <a:pt x="6" y="13"/>
                </a:cubicBezTo>
                <a:moveTo>
                  <a:pt x="6" y="13"/>
                </a:moveTo>
                <a:cubicBezTo>
                  <a:pt x="6" y="13"/>
                  <a:pt x="6" y="13"/>
                  <a:pt x="6" y="13"/>
                </a:cubicBezTo>
                <a:cubicBezTo>
                  <a:pt x="6" y="13"/>
                  <a:pt x="6" y="13"/>
                  <a:pt x="6" y="13"/>
                </a:cubicBezTo>
                <a:moveTo>
                  <a:pt x="6" y="12"/>
                </a:moveTo>
                <a:cubicBezTo>
                  <a:pt x="6" y="12"/>
                  <a:pt x="6" y="13"/>
                  <a:pt x="6" y="13"/>
                </a:cubicBezTo>
                <a:cubicBezTo>
                  <a:pt x="6" y="13"/>
                  <a:pt x="6" y="12"/>
                  <a:pt x="6" y="12"/>
                </a:cubicBezTo>
                <a:moveTo>
                  <a:pt x="6" y="12"/>
                </a:moveTo>
                <a:cubicBezTo>
                  <a:pt x="6" y="12"/>
                  <a:pt x="6" y="12"/>
                  <a:pt x="6" y="12"/>
                </a:cubicBezTo>
                <a:cubicBezTo>
                  <a:pt x="6" y="12"/>
                  <a:pt x="6" y="12"/>
                  <a:pt x="6" y="12"/>
                </a:cubicBezTo>
                <a:moveTo>
                  <a:pt x="6" y="12"/>
                </a:moveTo>
                <a:cubicBezTo>
                  <a:pt x="6" y="12"/>
                  <a:pt x="6" y="12"/>
                  <a:pt x="6" y="12"/>
                </a:cubicBezTo>
                <a:cubicBezTo>
                  <a:pt x="6" y="12"/>
                  <a:pt x="6" y="12"/>
                  <a:pt x="6" y="12"/>
                </a:cubicBezTo>
                <a:moveTo>
                  <a:pt x="6" y="12"/>
                </a:moveTo>
                <a:cubicBezTo>
                  <a:pt x="6" y="12"/>
                  <a:pt x="6" y="12"/>
                  <a:pt x="6" y="12"/>
                </a:cubicBezTo>
                <a:cubicBezTo>
                  <a:pt x="6" y="12"/>
                  <a:pt x="6" y="12"/>
                  <a:pt x="6" y="12"/>
                </a:cubicBezTo>
                <a:moveTo>
                  <a:pt x="0" y="0"/>
                </a:moveTo>
                <a:cubicBezTo>
                  <a:pt x="0" y="0"/>
                  <a:pt x="0" y="0"/>
                  <a:pt x="0" y="0"/>
                </a:cubicBezTo>
                <a:cubicBezTo>
                  <a:pt x="6" y="12"/>
                  <a:pt x="6" y="12"/>
                  <a:pt x="6" y="12"/>
                </a:cubicBezTo>
                <a:cubicBezTo>
                  <a:pt x="6" y="12"/>
                  <a:pt x="6" y="12"/>
                  <a:pt x="6" y="12"/>
                </a:cubicBezTo>
                <a:cubicBezTo>
                  <a:pt x="6" y="12"/>
                  <a:pt x="6" y="12"/>
                  <a:pt x="6" y="12"/>
                </a:cubicBezTo>
                <a:cubicBezTo>
                  <a:pt x="0" y="0"/>
                  <a:pt x="0" y="0"/>
                  <a:pt x="0" y="0"/>
                </a:cubicBezTo>
              </a:path>
            </a:pathLst>
          </a:custGeom>
          <a:solidFill>
            <a:srgbClr val="707274"/>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48" name="Freeform 782"/>
          <p:cNvSpPr/>
          <p:nvPr/>
        </p:nvSpPr>
        <p:spPr bwMode="auto">
          <a:xfrm>
            <a:off x="6553201" y="5402133"/>
            <a:ext cx="84138" cy="214312"/>
          </a:xfrm>
          <a:custGeom>
            <a:avLst/>
            <a:gdLst/>
            <a:ahLst/>
            <a:cxnLst>
              <a:cxn ang="0">
                <a:pos x="3" y="0"/>
              </a:cxn>
              <a:cxn ang="0">
                <a:pos x="0" y="1"/>
              </a:cxn>
              <a:cxn ang="0">
                <a:pos x="6" y="15"/>
              </a:cxn>
              <a:cxn ang="0">
                <a:pos x="5" y="31"/>
              </a:cxn>
              <a:cxn ang="0">
                <a:pos x="9" y="13"/>
              </a:cxn>
              <a:cxn ang="0">
                <a:pos x="9" y="13"/>
              </a:cxn>
              <a:cxn ang="0">
                <a:pos x="9" y="13"/>
              </a:cxn>
              <a:cxn ang="0">
                <a:pos x="9" y="13"/>
              </a:cxn>
              <a:cxn ang="0">
                <a:pos x="9" y="13"/>
              </a:cxn>
              <a:cxn ang="0">
                <a:pos x="9" y="12"/>
              </a:cxn>
              <a:cxn ang="0">
                <a:pos x="9" y="12"/>
              </a:cxn>
              <a:cxn ang="0">
                <a:pos x="9" y="12"/>
              </a:cxn>
              <a:cxn ang="0">
                <a:pos x="9" y="12"/>
              </a:cxn>
              <a:cxn ang="0">
                <a:pos x="9" y="12"/>
              </a:cxn>
              <a:cxn ang="0">
                <a:pos x="9" y="12"/>
              </a:cxn>
              <a:cxn ang="0">
                <a:pos x="9" y="12"/>
              </a:cxn>
              <a:cxn ang="0">
                <a:pos x="9" y="12"/>
              </a:cxn>
              <a:cxn ang="0">
                <a:pos x="9" y="12"/>
              </a:cxn>
              <a:cxn ang="0">
                <a:pos x="3" y="0"/>
              </a:cxn>
            </a:cxnLst>
            <a:rect l="0" t="0" r="r" b="b"/>
            <a:pathLst>
              <a:path w="12" h="31">
                <a:moveTo>
                  <a:pt x="3" y="0"/>
                </a:moveTo>
                <a:cubicBezTo>
                  <a:pt x="2" y="1"/>
                  <a:pt x="1" y="1"/>
                  <a:pt x="0" y="1"/>
                </a:cubicBezTo>
                <a:cubicBezTo>
                  <a:pt x="6" y="15"/>
                  <a:pt x="6" y="15"/>
                  <a:pt x="6" y="15"/>
                </a:cubicBezTo>
                <a:cubicBezTo>
                  <a:pt x="9" y="20"/>
                  <a:pt x="8" y="26"/>
                  <a:pt x="5" y="31"/>
                </a:cubicBezTo>
                <a:cubicBezTo>
                  <a:pt x="10" y="26"/>
                  <a:pt x="12" y="19"/>
                  <a:pt x="9" y="13"/>
                </a:cubicBezTo>
                <a:cubicBezTo>
                  <a:pt x="9" y="13"/>
                  <a:pt x="9" y="13"/>
                  <a:pt x="9" y="13"/>
                </a:cubicBezTo>
                <a:cubicBezTo>
                  <a:pt x="9" y="13"/>
                  <a:pt x="9" y="13"/>
                  <a:pt x="9" y="13"/>
                </a:cubicBezTo>
                <a:cubicBezTo>
                  <a:pt x="9" y="13"/>
                  <a:pt x="9" y="13"/>
                  <a:pt x="9" y="13"/>
                </a:cubicBezTo>
                <a:cubicBezTo>
                  <a:pt x="9" y="13"/>
                  <a:pt x="9" y="13"/>
                  <a:pt x="9" y="13"/>
                </a:cubicBezTo>
                <a:cubicBezTo>
                  <a:pt x="9" y="13"/>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3" y="0"/>
                  <a:pt x="3" y="0"/>
                  <a:pt x="3" y="0"/>
                </a:cubicBezTo>
              </a:path>
            </a:pathLst>
          </a:custGeom>
          <a:solidFill>
            <a:srgbClr val="1A1A1A"/>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49" name="Freeform 783"/>
          <p:cNvSpPr/>
          <p:nvPr/>
        </p:nvSpPr>
        <p:spPr bwMode="auto">
          <a:xfrm>
            <a:off x="5151438" y="3516183"/>
            <a:ext cx="138113" cy="138112"/>
          </a:xfrm>
          <a:custGeom>
            <a:avLst/>
            <a:gdLst/>
            <a:ahLst/>
            <a:cxnLst>
              <a:cxn ang="0">
                <a:pos x="20" y="0"/>
              </a:cxn>
              <a:cxn ang="0">
                <a:pos x="0" y="20"/>
              </a:cxn>
              <a:cxn ang="0">
                <a:pos x="20" y="1"/>
              </a:cxn>
              <a:cxn ang="0">
                <a:pos x="20" y="0"/>
              </a:cxn>
            </a:cxnLst>
            <a:rect l="0" t="0" r="r" b="b"/>
            <a:pathLst>
              <a:path w="20" h="20">
                <a:moveTo>
                  <a:pt x="20" y="0"/>
                </a:moveTo>
                <a:cubicBezTo>
                  <a:pt x="14" y="4"/>
                  <a:pt x="7" y="11"/>
                  <a:pt x="0" y="20"/>
                </a:cubicBezTo>
                <a:cubicBezTo>
                  <a:pt x="7" y="11"/>
                  <a:pt x="15" y="5"/>
                  <a:pt x="20" y="1"/>
                </a:cubicBezTo>
                <a:cubicBezTo>
                  <a:pt x="20" y="0"/>
                  <a:pt x="20" y="0"/>
                  <a:pt x="20" y="0"/>
                </a:cubicBezTo>
              </a:path>
            </a:pathLst>
          </a:custGeom>
          <a:solidFill>
            <a:srgbClr val="1A1A1A"/>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51" name="Freeform 786"/>
          <p:cNvSpPr>
            <a:spLocks noEditPoints="1"/>
          </p:cNvSpPr>
          <p:nvPr/>
        </p:nvSpPr>
        <p:spPr bwMode="auto">
          <a:xfrm>
            <a:off x="5027613" y="3909883"/>
            <a:ext cx="855663" cy="1671637"/>
          </a:xfrm>
          <a:custGeom>
            <a:avLst/>
            <a:gdLst/>
            <a:ahLst/>
            <a:cxnLst>
              <a:cxn ang="0">
                <a:pos x="107" y="242"/>
              </a:cxn>
              <a:cxn ang="0">
                <a:pos x="107" y="242"/>
              </a:cxn>
              <a:cxn ang="0">
                <a:pos x="107" y="242"/>
              </a:cxn>
              <a:cxn ang="0">
                <a:pos x="0" y="118"/>
              </a:cxn>
              <a:cxn ang="0">
                <a:pos x="16" y="135"/>
              </a:cxn>
              <a:cxn ang="0">
                <a:pos x="61" y="135"/>
              </a:cxn>
              <a:cxn ang="0">
                <a:pos x="77" y="150"/>
              </a:cxn>
              <a:cxn ang="0">
                <a:pos x="77" y="164"/>
              </a:cxn>
              <a:cxn ang="0">
                <a:pos x="99" y="184"/>
              </a:cxn>
              <a:cxn ang="0">
                <a:pos x="108" y="184"/>
              </a:cxn>
              <a:cxn ang="0">
                <a:pos x="124" y="197"/>
              </a:cxn>
              <a:cxn ang="0">
                <a:pos x="124" y="200"/>
              </a:cxn>
              <a:cxn ang="0">
                <a:pos x="124" y="197"/>
              </a:cxn>
              <a:cxn ang="0">
                <a:pos x="108" y="184"/>
              </a:cxn>
              <a:cxn ang="0">
                <a:pos x="99" y="184"/>
              </a:cxn>
              <a:cxn ang="0">
                <a:pos x="77" y="164"/>
              </a:cxn>
              <a:cxn ang="0">
                <a:pos x="77" y="150"/>
              </a:cxn>
              <a:cxn ang="0">
                <a:pos x="61" y="135"/>
              </a:cxn>
              <a:cxn ang="0">
                <a:pos x="16" y="135"/>
              </a:cxn>
              <a:cxn ang="0">
                <a:pos x="0" y="118"/>
              </a:cxn>
              <a:cxn ang="0">
                <a:pos x="31" y="0"/>
              </a:cxn>
              <a:cxn ang="0">
                <a:pos x="31" y="0"/>
              </a:cxn>
              <a:cxn ang="0">
                <a:pos x="0" y="117"/>
              </a:cxn>
              <a:cxn ang="0">
                <a:pos x="31" y="0"/>
              </a:cxn>
            </a:cxnLst>
            <a:rect l="0" t="0" r="r" b="b"/>
            <a:pathLst>
              <a:path w="124" h="242">
                <a:moveTo>
                  <a:pt x="107" y="242"/>
                </a:moveTo>
                <a:cubicBezTo>
                  <a:pt x="107" y="242"/>
                  <a:pt x="107" y="242"/>
                  <a:pt x="107" y="242"/>
                </a:cubicBezTo>
                <a:cubicBezTo>
                  <a:pt x="107" y="242"/>
                  <a:pt x="107" y="242"/>
                  <a:pt x="107" y="242"/>
                </a:cubicBezTo>
                <a:moveTo>
                  <a:pt x="0" y="118"/>
                </a:moveTo>
                <a:cubicBezTo>
                  <a:pt x="0" y="127"/>
                  <a:pt x="7" y="135"/>
                  <a:pt x="16" y="135"/>
                </a:cubicBezTo>
                <a:cubicBezTo>
                  <a:pt x="61" y="135"/>
                  <a:pt x="61" y="135"/>
                  <a:pt x="61" y="135"/>
                </a:cubicBezTo>
                <a:cubicBezTo>
                  <a:pt x="70" y="135"/>
                  <a:pt x="77" y="142"/>
                  <a:pt x="77" y="150"/>
                </a:cubicBezTo>
                <a:cubicBezTo>
                  <a:pt x="77" y="164"/>
                  <a:pt x="77" y="164"/>
                  <a:pt x="77" y="164"/>
                </a:cubicBezTo>
                <a:cubicBezTo>
                  <a:pt x="78" y="175"/>
                  <a:pt x="87" y="184"/>
                  <a:pt x="99" y="184"/>
                </a:cubicBezTo>
                <a:cubicBezTo>
                  <a:pt x="108" y="184"/>
                  <a:pt x="108" y="184"/>
                  <a:pt x="108" y="184"/>
                </a:cubicBezTo>
                <a:cubicBezTo>
                  <a:pt x="115" y="184"/>
                  <a:pt x="122" y="189"/>
                  <a:pt x="124" y="197"/>
                </a:cubicBezTo>
                <a:cubicBezTo>
                  <a:pt x="124" y="198"/>
                  <a:pt x="124" y="199"/>
                  <a:pt x="124" y="200"/>
                </a:cubicBezTo>
                <a:cubicBezTo>
                  <a:pt x="124" y="199"/>
                  <a:pt x="124" y="198"/>
                  <a:pt x="124" y="197"/>
                </a:cubicBezTo>
                <a:cubicBezTo>
                  <a:pt x="122" y="189"/>
                  <a:pt x="115" y="184"/>
                  <a:pt x="108" y="184"/>
                </a:cubicBezTo>
                <a:cubicBezTo>
                  <a:pt x="99" y="184"/>
                  <a:pt x="99" y="184"/>
                  <a:pt x="99" y="184"/>
                </a:cubicBezTo>
                <a:cubicBezTo>
                  <a:pt x="87" y="184"/>
                  <a:pt x="78" y="175"/>
                  <a:pt x="77" y="164"/>
                </a:cubicBezTo>
                <a:cubicBezTo>
                  <a:pt x="77" y="150"/>
                  <a:pt x="77" y="150"/>
                  <a:pt x="77" y="150"/>
                </a:cubicBezTo>
                <a:cubicBezTo>
                  <a:pt x="77" y="142"/>
                  <a:pt x="70" y="135"/>
                  <a:pt x="61" y="135"/>
                </a:cubicBezTo>
                <a:cubicBezTo>
                  <a:pt x="16" y="135"/>
                  <a:pt x="16" y="135"/>
                  <a:pt x="16" y="135"/>
                </a:cubicBezTo>
                <a:cubicBezTo>
                  <a:pt x="7" y="135"/>
                  <a:pt x="0" y="127"/>
                  <a:pt x="0" y="118"/>
                </a:cubicBezTo>
                <a:moveTo>
                  <a:pt x="31" y="0"/>
                </a:moveTo>
                <a:cubicBezTo>
                  <a:pt x="31" y="0"/>
                  <a:pt x="31" y="0"/>
                  <a:pt x="31" y="0"/>
                </a:cubicBezTo>
                <a:cubicBezTo>
                  <a:pt x="18" y="21"/>
                  <a:pt x="4" y="58"/>
                  <a:pt x="0" y="117"/>
                </a:cubicBezTo>
                <a:cubicBezTo>
                  <a:pt x="4" y="58"/>
                  <a:pt x="18" y="21"/>
                  <a:pt x="31" y="0"/>
                </a:cubicBezTo>
              </a:path>
            </a:pathLst>
          </a:custGeom>
          <a:solidFill>
            <a:srgbClr val="707274"/>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53" name="Oval 788"/>
          <p:cNvSpPr>
            <a:spLocks noChangeArrowheads="1"/>
          </p:cNvSpPr>
          <p:nvPr/>
        </p:nvSpPr>
        <p:spPr bwMode="auto">
          <a:xfrm>
            <a:off x="6678613" y="4054346"/>
            <a:ext cx="165100" cy="165100"/>
          </a:xfrm>
          <a:prstGeom prst="ellipse">
            <a:avLst/>
          </a:prstGeom>
          <a:solidFill>
            <a:srgbClr val="F3534B"/>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54" name="Oval 789"/>
          <p:cNvSpPr>
            <a:spLocks noChangeArrowheads="1"/>
          </p:cNvSpPr>
          <p:nvPr/>
        </p:nvSpPr>
        <p:spPr bwMode="auto">
          <a:xfrm>
            <a:off x="6691313" y="4047996"/>
            <a:ext cx="166688" cy="165100"/>
          </a:xfrm>
          <a:prstGeom prst="ellipse">
            <a:avLst/>
          </a:prstGeom>
          <a:solidFill>
            <a:schemeClr val="accent2"/>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55" name="Oval 790"/>
          <p:cNvSpPr>
            <a:spLocks noChangeArrowheads="1"/>
          </p:cNvSpPr>
          <p:nvPr/>
        </p:nvSpPr>
        <p:spPr bwMode="auto">
          <a:xfrm>
            <a:off x="5324476" y="4054346"/>
            <a:ext cx="165100" cy="165100"/>
          </a:xfrm>
          <a:prstGeom prst="ellipse">
            <a:avLst/>
          </a:prstGeom>
          <a:solidFill>
            <a:srgbClr val="F3534B"/>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56" name="Oval 791"/>
          <p:cNvSpPr>
            <a:spLocks noChangeArrowheads="1"/>
          </p:cNvSpPr>
          <p:nvPr/>
        </p:nvSpPr>
        <p:spPr bwMode="auto">
          <a:xfrm>
            <a:off x="5337176" y="4047996"/>
            <a:ext cx="166688" cy="165100"/>
          </a:xfrm>
          <a:prstGeom prst="ellipse">
            <a:avLst/>
          </a:prstGeom>
          <a:solidFill>
            <a:schemeClr val="accent2"/>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57" name="Oval 792"/>
          <p:cNvSpPr>
            <a:spLocks noChangeArrowheads="1"/>
          </p:cNvSpPr>
          <p:nvPr/>
        </p:nvSpPr>
        <p:spPr bwMode="auto">
          <a:xfrm>
            <a:off x="5400676" y="5111621"/>
            <a:ext cx="165100" cy="165100"/>
          </a:xfrm>
          <a:prstGeom prst="ellipse">
            <a:avLst/>
          </a:prstGeom>
          <a:solidFill>
            <a:srgbClr val="080808"/>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58" name="Oval 793"/>
          <p:cNvSpPr>
            <a:spLocks noChangeArrowheads="1"/>
          </p:cNvSpPr>
          <p:nvPr/>
        </p:nvSpPr>
        <p:spPr bwMode="auto">
          <a:xfrm>
            <a:off x="5413376" y="5097333"/>
            <a:ext cx="166688" cy="166687"/>
          </a:xfrm>
          <a:prstGeom prst="ellipse">
            <a:avLst/>
          </a:prstGeom>
          <a:solidFill>
            <a:schemeClr val="accent2"/>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59" name="Oval 794"/>
          <p:cNvSpPr>
            <a:spLocks noChangeArrowheads="1"/>
          </p:cNvSpPr>
          <p:nvPr/>
        </p:nvSpPr>
        <p:spPr bwMode="auto">
          <a:xfrm>
            <a:off x="6581776" y="5111621"/>
            <a:ext cx="165100" cy="165100"/>
          </a:xfrm>
          <a:prstGeom prst="ellipse">
            <a:avLst/>
          </a:prstGeom>
          <a:solidFill>
            <a:srgbClr val="080808"/>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60" name="Oval 795"/>
          <p:cNvSpPr>
            <a:spLocks noChangeArrowheads="1"/>
          </p:cNvSpPr>
          <p:nvPr/>
        </p:nvSpPr>
        <p:spPr bwMode="auto">
          <a:xfrm>
            <a:off x="6594476" y="5097333"/>
            <a:ext cx="166688" cy="166687"/>
          </a:xfrm>
          <a:prstGeom prst="ellipse">
            <a:avLst/>
          </a:prstGeom>
          <a:solidFill>
            <a:schemeClr val="accent2"/>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61" name="TextBox 1071"/>
          <p:cNvSpPr txBox="1"/>
          <p:nvPr/>
        </p:nvSpPr>
        <p:spPr>
          <a:xfrm rot="3894313">
            <a:off x="6311804" y="5956997"/>
            <a:ext cx="859210" cy="215444"/>
          </a:xfrm>
          <a:prstGeom prst="rect">
            <a:avLst/>
          </a:prstGeom>
          <a:noFill/>
        </p:spPr>
        <p:txBody>
          <a:bodyPr wrap="none" lIns="0" tIns="0" rIns="0" bIns="0" rtlCol="0">
            <a:spAutoFit/>
          </a:bodyPr>
          <a:lstStyle/>
          <a:p>
            <a:r>
              <a:rPr lang="en-US" sz="1400" b="1" dirty="0">
                <a:solidFill>
                  <a:schemeClr val="tx1">
                    <a:lumMod val="65000"/>
                    <a:lumOff val="35000"/>
                  </a:schemeClr>
                </a:solidFill>
                <a:latin typeface="Source Han Sans SC" panose="020B0500000000000000" pitchFamily="34" charset="-128"/>
                <a:ea typeface="Source Han Sans SC" panose="020B0500000000000000" pitchFamily="34" charset="-128"/>
              </a:rPr>
              <a:t>CREATIVE</a:t>
            </a:r>
          </a:p>
        </p:txBody>
      </p:sp>
      <p:sp>
        <p:nvSpPr>
          <p:cNvPr id="62" name="TextBox 1072"/>
          <p:cNvSpPr txBox="1"/>
          <p:nvPr/>
        </p:nvSpPr>
        <p:spPr>
          <a:xfrm rot="17650843">
            <a:off x="4990099" y="5985728"/>
            <a:ext cx="859210" cy="215444"/>
          </a:xfrm>
          <a:prstGeom prst="rect">
            <a:avLst/>
          </a:prstGeom>
          <a:noFill/>
        </p:spPr>
        <p:txBody>
          <a:bodyPr wrap="none" lIns="0" tIns="0" rIns="0" bIns="0" rtlCol="0">
            <a:spAutoFit/>
          </a:bodyPr>
          <a:lstStyle/>
          <a:p>
            <a:r>
              <a:rPr lang="en-US" sz="1400" b="1" dirty="0">
                <a:solidFill>
                  <a:schemeClr val="tx1">
                    <a:lumMod val="65000"/>
                    <a:lumOff val="35000"/>
                  </a:schemeClr>
                </a:solidFill>
                <a:latin typeface="Source Han Sans SC" panose="020B0500000000000000" pitchFamily="34" charset="-128"/>
                <a:ea typeface="Source Han Sans SC" panose="020B0500000000000000" pitchFamily="34" charset="-128"/>
              </a:rPr>
              <a:t>CREATIVE</a:t>
            </a:r>
          </a:p>
        </p:txBody>
      </p:sp>
      <p:sp>
        <p:nvSpPr>
          <p:cNvPr id="67" name="矩形 66"/>
          <p:cNvSpPr/>
          <p:nvPr/>
        </p:nvSpPr>
        <p:spPr>
          <a:xfrm>
            <a:off x="8183563" y="2324624"/>
            <a:ext cx="2467853" cy="834772"/>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请在此处添加具体内容，文字尽量言简意赅，简单说明即可，不必过于繁琐，注意板面美观度。</a:t>
            </a:r>
          </a:p>
        </p:txBody>
      </p:sp>
      <p:sp>
        <p:nvSpPr>
          <p:cNvPr id="68" name="矩形 67"/>
          <p:cNvSpPr/>
          <p:nvPr/>
        </p:nvSpPr>
        <p:spPr>
          <a:xfrm>
            <a:off x="8183563" y="1974409"/>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69" name="矩形 68"/>
          <p:cNvSpPr/>
          <p:nvPr/>
        </p:nvSpPr>
        <p:spPr>
          <a:xfrm>
            <a:off x="8183563" y="4508581"/>
            <a:ext cx="2467853" cy="834772"/>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请在此处添加具体内容，文字尽量言简意赅，简单说明即可，不必过于繁琐，注意板面美观度。</a:t>
            </a:r>
          </a:p>
        </p:txBody>
      </p:sp>
      <p:sp>
        <p:nvSpPr>
          <p:cNvPr id="70" name="矩形 69"/>
          <p:cNvSpPr/>
          <p:nvPr/>
        </p:nvSpPr>
        <p:spPr>
          <a:xfrm>
            <a:off x="8183563" y="4158366"/>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71" name="矩形 70"/>
          <p:cNvSpPr/>
          <p:nvPr/>
        </p:nvSpPr>
        <p:spPr>
          <a:xfrm>
            <a:off x="1523781" y="4508581"/>
            <a:ext cx="2467853" cy="834772"/>
          </a:xfrm>
          <a:prstGeom prst="rect">
            <a:avLst/>
          </a:prstGeom>
        </p:spPr>
        <p:txBody>
          <a:bodyPr wrap="square" lIns="91433" tIns="45716" rIns="91433" bIns="45716">
            <a:spAutoFit/>
          </a:bodyPr>
          <a:lstStyle/>
          <a:p>
            <a:pPr lvl="0" algn="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请在此处添加具体内容，文字尽量言简意赅，简单说明即可，不必过于繁琐，注意板面美观度。</a:t>
            </a:r>
          </a:p>
        </p:txBody>
      </p:sp>
      <p:sp>
        <p:nvSpPr>
          <p:cNvPr id="72" name="矩形 71"/>
          <p:cNvSpPr/>
          <p:nvPr/>
        </p:nvSpPr>
        <p:spPr>
          <a:xfrm>
            <a:off x="2064258" y="4158366"/>
            <a:ext cx="1934520" cy="375920"/>
          </a:xfrm>
          <a:prstGeom prst="rect">
            <a:avLst/>
          </a:prstGeom>
        </p:spPr>
        <p:txBody>
          <a:bodyPr wrap="square" lIns="91433" tIns="45716" rIns="91433" bIns="45716">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73" name="矩形 72"/>
          <p:cNvSpPr/>
          <p:nvPr/>
        </p:nvSpPr>
        <p:spPr>
          <a:xfrm>
            <a:off x="1523781" y="2324624"/>
            <a:ext cx="2467853" cy="834772"/>
          </a:xfrm>
          <a:prstGeom prst="rect">
            <a:avLst/>
          </a:prstGeom>
        </p:spPr>
        <p:txBody>
          <a:bodyPr wrap="square" lIns="91433" tIns="45716" rIns="91433" bIns="45716">
            <a:spAutoFit/>
          </a:bodyPr>
          <a:lstStyle/>
          <a:p>
            <a:pPr lvl="0" algn="r">
              <a:lnSpc>
                <a:spcPts val="2000"/>
              </a:lnSpc>
              <a:defRPr/>
            </a:pPr>
            <a:r>
              <a:rPr lang="zh-CN" altLang="en-US" sz="12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请在此处添加具体内容，文字尽量言简意赅，简单说明即可，不必过于繁琐，注意板面美观度。</a:t>
            </a:r>
          </a:p>
        </p:txBody>
      </p:sp>
      <p:sp>
        <p:nvSpPr>
          <p:cNvPr id="74" name="矩形 73"/>
          <p:cNvSpPr/>
          <p:nvPr/>
        </p:nvSpPr>
        <p:spPr>
          <a:xfrm>
            <a:off x="2064258" y="1974409"/>
            <a:ext cx="1934520" cy="375920"/>
          </a:xfrm>
          <a:prstGeom prst="rect">
            <a:avLst/>
          </a:prstGeom>
        </p:spPr>
        <p:txBody>
          <a:bodyPr wrap="square" lIns="91433" tIns="45716" rIns="91433" bIns="45716">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grpSp>
        <p:nvGrpSpPr>
          <p:cNvPr id="63" name="Group 62"/>
          <p:cNvGrpSpPr/>
          <p:nvPr/>
        </p:nvGrpSpPr>
        <p:grpSpPr>
          <a:xfrm>
            <a:off x="1" y="301326"/>
            <a:ext cx="12192000" cy="6556674"/>
            <a:chOff x="1" y="301326"/>
            <a:chExt cx="12192000" cy="6556674"/>
          </a:xfrm>
        </p:grpSpPr>
        <p:sp>
          <p:nvSpPr>
            <p:cNvPr id="64"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65"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66" name="Rectangle 65"/>
            <p:cNvSpPr/>
            <p:nvPr/>
          </p:nvSpPr>
          <p:spPr>
            <a:xfrm>
              <a:off x="1107869" y="405620"/>
              <a:ext cx="2031325" cy="369332"/>
            </a:xfrm>
            <a:prstGeom prst="rect">
              <a:avLst/>
            </a:prstGeom>
          </p:spPr>
          <p:txBody>
            <a:bodyPr wrap="none">
              <a:spAutoFit/>
            </a:bodyPr>
            <a:lstStyle/>
            <a:p>
              <a:r>
                <a:rPr lang="zh-CN" altLang="en-US"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页面标题内容</a:t>
              </a:r>
            </a:p>
          </p:txBody>
        </p:sp>
        <p:sp>
          <p:nvSpPr>
            <p:cNvPr id="75"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250" fill="hold"/>
                                        <p:tgtEl>
                                          <p:spTgt spid="68"/>
                                        </p:tgtEl>
                                        <p:attrNameLst>
                                          <p:attrName>ppt_w</p:attrName>
                                        </p:attrNameLst>
                                      </p:cBhvr>
                                      <p:tavLst>
                                        <p:tav tm="0">
                                          <p:val>
                                            <p:fltVal val="0"/>
                                          </p:val>
                                        </p:tav>
                                        <p:tav tm="100000">
                                          <p:val>
                                            <p:strVal val="#ppt_w"/>
                                          </p:val>
                                        </p:tav>
                                      </p:tavLst>
                                    </p:anim>
                                    <p:anim calcmode="lin" valueType="num">
                                      <p:cBhvr>
                                        <p:cTn id="8" dur="250" fill="hold"/>
                                        <p:tgtEl>
                                          <p:spTgt spid="68"/>
                                        </p:tgtEl>
                                        <p:attrNameLst>
                                          <p:attrName>ppt_h</p:attrName>
                                        </p:attrNameLst>
                                      </p:cBhvr>
                                      <p:tavLst>
                                        <p:tav tm="0">
                                          <p:val>
                                            <p:fltVal val="0"/>
                                          </p:val>
                                        </p:tav>
                                        <p:tav tm="100000">
                                          <p:val>
                                            <p:strVal val="#ppt_h"/>
                                          </p:val>
                                        </p:tav>
                                      </p:tavLst>
                                    </p:anim>
                                    <p:animEffect transition="in" filter="fade">
                                      <p:cBhvr>
                                        <p:cTn id="9" dur="250"/>
                                        <p:tgtEl>
                                          <p:spTgt spid="68"/>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67"/>
                                        </p:tgtEl>
                                        <p:attrNameLst>
                                          <p:attrName>style.visibility</p:attrName>
                                        </p:attrNameLst>
                                      </p:cBhvr>
                                      <p:to>
                                        <p:strVal val="visible"/>
                                      </p:to>
                                    </p:set>
                                    <p:anim calcmode="lin" valueType="num">
                                      <p:cBhvr>
                                        <p:cTn id="13" dur="250" fill="hold"/>
                                        <p:tgtEl>
                                          <p:spTgt spid="67"/>
                                        </p:tgtEl>
                                        <p:attrNameLst>
                                          <p:attrName>ppt_w</p:attrName>
                                        </p:attrNameLst>
                                      </p:cBhvr>
                                      <p:tavLst>
                                        <p:tav tm="0">
                                          <p:val>
                                            <p:fltVal val="0"/>
                                          </p:val>
                                        </p:tav>
                                        <p:tav tm="100000">
                                          <p:val>
                                            <p:strVal val="#ppt_w"/>
                                          </p:val>
                                        </p:tav>
                                      </p:tavLst>
                                    </p:anim>
                                    <p:anim calcmode="lin" valueType="num">
                                      <p:cBhvr>
                                        <p:cTn id="14" dur="250" fill="hold"/>
                                        <p:tgtEl>
                                          <p:spTgt spid="67"/>
                                        </p:tgtEl>
                                        <p:attrNameLst>
                                          <p:attrName>ppt_h</p:attrName>
                                        </p:attrNameLst>
                                      </p:cBhvr>
                                      <p:tavLst>
                                        <p:tav tm="0">
                                          <p:val>
                                            <p:fltVal val="0"/>
                                          </p:val>
                                        </p:tav>
                                        <p:tav tm="100000">
                                          <p:val>
                                            <p:strVal val="#ppt_h"/>
                                          </p:val>
                                        </p:tav>
                                      </p:tavLst>
                                    </p:anim>
                                    <p:animEffect transition="in" filter="fade">
                                      <p:cBhvr>
                                        <p:cTn id="15" dur="250"/>
                                        <p:tgtEl>
                                          <p:spTgt spid="67"/>
                                        </p:tgtEl>
                                      </p:cBhvr>
                                    </p:animEffect>
                                  </p:childTnLst>
                                </p:cTn>
                              </p:par>
                            </p:childTnLst>
                          </p:cTn>
                        </p:par>
                        <p:par>
                          <p:cTn id="16" fill="hold">
                            <p:stCondLst>
                              <p:cond delay="915"/>
                            </p:stCondLst>
                            <p:childTnLst>
                              <p:par>
                                <p:cTn id="17" presetID="53" presetClass="entr" presetSubtype="16"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250" fill="hold"/>
                                        <p:tgtEl>
                                          <p:spTgt spid="70"/>
                                        </p:tgtEl>
                                        <p:attrNameLst>
                                          <p:attrName>ppt_w</p:attrName>
                                        </p:attrNameLst>
                                      </p:cBhvr>
                                      <p:tavLst>
                                        <p:tav tm="0">
                                          <p:val>
                                            <p:fltVal val="0"/>
                                          </p:val>
                                        </p:tav>
                                        <p:tav tm="100000">
                                          <p:val>
                                            <p:strVal val="#ppt_w"/>
                                          </p:val>
                                        </p:tav>
                                      </p:tavLst>
                                    </p:anim>
                                    <p:anim calcmode="lin" valueType="num">
                                      <p:cBhvr>
                                        <p:cTn id="20" dur="250" fill="hold"/>
                                        <p:tgtEl>
                                          <p:spTgt spid="70"/>
                                        </p:tgtEl>
                                        <p:attrNameLst>
                                          <p:attrName>ppt_h</p:attrName>
                                        </p:attrNameLst>
                                      </p:cBhvr>
                                      <p:tavLst>
                                        <p:tav tm="0">
                                          <p:val>
                                            <p:fltVal val="0"/>
                                          </p:val>
                                        </p:tav>
                                        <p:tav tm="100000">
                                          <p:val>
                                            <p:strVal val="#ppt_h"/>
                                          </p:val>
                                        </p:tav>
                                      </p:tavLst>
                                    </p:anim>
                                    <p:animEffect transition="in" filter="fade">
                                      <p:cBhvr>
                                        <p:cTn id="21" dur="250"/>
                                        <p:tgtEl>
                                          <p:spTgt spid="70"/>
                                        </p:tgtEl>
                                      </p:cBhvr>
                                    </p:animEffect>
                                  </p:childTnLst>
                                </p:cTn>
                              </p:par>
                            </p:childTnLst>
                          </p:cTn>
                        </p:par>
                        <p:par>
                          <p:cTn id="22" fill="hold">
                            <p:stCondLst>
                              <p:cond delay="1415"/>
                            </p:stCondLst>
                            <p:childTnLst>
                              <p:par>
                                <p:cTn id="23" presetID="53" presetClass="entr" presetSubtype="16" fill="hold" grpId="0" nodeType="afterEffect">
                                  <p:stCondLst>
                                    <p:cond delay="0"/>
                                  </p:stCondLst>
                                  <p:iterate type="lt">
                                    <p:tmPct val="4054"/>
                                  </p:iterate>
                                  <p:childTnLst>
                                    <p:set>
                                      <p:cBhvr>
                                        <p:cTn id="24" dur="1" fill="hold">
                                          <p:stCondLst>
                                            <p:cond delay="0"/>
                                          </p:stCondLst>
                                        </p:cTn>
                                        <p:tgtEl>
                                          <p:spTgt spid="69"/>
                                        </p:tgtEl>
                                        <p:attrNameLst>
                                          <p:attrName>style.visibility</p:attrName>
                                        </p:attrNameLst>
                                      </p:cBhvr>
                                      <p:to>
                                        <p:strVal val="visible"/>
                                      </p:to>
                                    </p:set>
                                    <p:anim calcmode="lin" valueType="num">
                                      <p:cBhvr>
                                        <p:cTn id="25" dur="250" fill="hold"/>
                                        <p:tgtEl>
                                          <p:spTgt spid="69"/>
                                        </p:tgtEl>
                                        <p:attrNameLst>
                                          <p:attrName>ppt_w</p:attrName>
                                        </p:attrNameLst>
                                      </p:cBhvr>
                                      <p:tavLst>
                                        <p:tav tm="0">
                                          <p:val>
                                            <p:fltVal val="0"/>
                                          </p:val>
                                        </p:tav>
                                        <p:tav tm="100000">
                                          <p:val>
                                            <p:strVal val="#ppt_w"/>
                                          </p:val>
                                        </p:tav>
                                      </p:tavLst>
                                    </p:anim>
                                    <p:anim calcmode="lin" valueType="num">
                                      <p:cBhvr>
                                        <p:cTn id="26" dur="250" fill="hold"/>
                                        <p:tgtEl>
                                          <p:spTgt spid="69"/>
                                        </p:tgtEl>
                                        <p:attrNameLst>
                                          <p:attrName>ppt_h</p:attrName>
                                        </p:attrNameLst>
                                      </p:cBhvr>
                                      <p:tavLst>
                                        <p:tav tm="0">
                                          <p:val>
                                            <p:fltVal val="0"/>
                                          </p:val>
                                        </p:tav>
                                        <p:tav tm="100000">
                                          <p:val>
                                            <p:strVal val="#ppt_h"/>
                                          </p:val>
                                        </p:tav>
                                      </p:tavLst>
                                    </p:anim>
                                    <p:animEffect transition="in" filter="fade">
                                      <p:cBhvr>
                                        <p:cTn id="27" dur="250"/>
                                        <p:tgtEl>
                                          <p:spTgt spid="69"/>
                                        </p:tgtEl>
                                      </p:cBhvr>
                                    </p:animEffect>
                                  </p:childTnLst>
                                </p:cTn>
                              </p:par>
                            </p:childTnLst>
                          </p:cTn>
                        </p:par>
                        <p:par>
                          <p:cTn id="28" fill="hold">
                            <p:stCondLst>
                              <p:cond delay="1831"/>
                            </p:stCondLst>
                            <p:childTnLst>
                              <p:par>
                                <p:cTn id="29" presetID="53" presetClass="entr" presetSubtype="16"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p:cTn id="31" dur="250" fill="hold"/>
                                        <p:tgtEl>
                                          <p:spTgt spid="72"/>
                                        </p:tgtEl>
                                        <p:attrNameLst>
                                          <p:attrName>ppt_w</p:attrName>
                                        </p:attrNameLst>
                                      </p:cBhvr>
                                      <p:tavLst>
                                        <p:tav tm="0">
                                          <p:val>
                                            <p:fltVal val="0"/>
                                          </p:val>
                                        </p:tav>
                                        <p:tav tm="100000">
                                          <p:val>
                                            <p:strVal val="#ppt_w"/>
                                          </p:val>
                                        </p:tav>
                                      </p:tavLst>
                                    </p:anim>
                                    <p:anim calcmode="lin" valueType="num">
                                      <p:cBhvr>
                                        <p:cTn id="32" dur="250" fill="hold"/>
                                        <p:tgtEl>
                                          <p:spTgt spid="72"/>
                                        </p:tgtEl>
                                        <p:attrNameLst>
                                          <p:attrName>ppt_h</p:attrName>
                                        </p:attrNameLst>
                                      </p:cBhvr>
                                      <p:tavLst>
                                        <p:tav tm="0">
                                          <p:val>
                                            <p:fltVal val="0"/>
                                          </p:val>
                                        </p:tav>
                                        <p:tav tm="100000">
                                          <p:val>
                                            <p:strVal val="#ppt_h"/>
                                          </p:val>
                                        </p:tav>
                                      </p:tavLst>
                                    </p:anim>
                                    <p:animEffect transition="in" filter="fade">
                                      <p:cBhvr>
                                        <p:cTn id="33" dur="250"/>
                                        <p:tgtEl>
                                          <p:spTgt spid="72"/>
                                        </p:tgtEl>
                                      </p:cBhvr>
                                    </p:animEffect>
                                  </p:childTnLst>
                                </p:cTn>
                              </p:par>
                            </p:childTnLst>
                          </p:cTn>
                        </p:par>
                        <p:par>
                          <p:cTn id="34" fill="hold">
                            <p:stCondLst>
                              <p:cond delay="2331"/>
                            </p:stCondLst>
                            <p:childTnLst>
                              <p:par>
                                <p:cTn id="35" presetID="53" presetClass="entr" presetSubtype="16" fill="hold" grpId="0" nodeType="afterEffect">
                                  <p:stCondLst>
                                    <p:cond delay="0"/>
                                  </p:stCondLst>
                                  <p:iterate type="lt">
                                    <p:tmPct val="4054"/>
                                  </p:iterate>
                                  <p:childTnLst>
                                    <p:set>
                                      <p:cBhvr>
                                        <p:cTn id="36" dur="1" fill="hold">
                                          <p:stCondLst>
                                            <p:cond delay="0"/>
                                          </p:stCondLst>
                                        </p:cTn>
                                        <p:tgtEl>
                                          <p:spTgt spid="71"/>
                                        </p:tgtEl>
                                        <p:attrNameLst>
                                          <p:attrName>style.visibility</p:attrName>
                                        </p:attrNameLst>
                                      </p:cBhvr>
                                      <p:to>
                                        <p:strVal val="visible"/>
                                      </p:to>
                                    </p:set>
                                    <p:anim calcmode="lin" valueType="num">
                                      <p:cBhvr>
                                        <p:cTn id="37" dur="250" fill="hold"/>
                                        <p:tgtEl>
                                          <p:spTgt spid="71"/>
                                        </p:tgtEl>
                                        <p:attrNameLst>
                                          <p:attrName>ppt_w</p:attrName>
                                        </p:attrNameLst>
                                      </p:cBhvr>
                                      <p:tavLst>
                                        <p:tav tm="0">
                                          <p:val>
                                            <p:fltVal val="0"/>
                                          </p:val>
                                        </p:tav>
                                        <p:tav tm="100000">
                                          <p:val>
                                            <p:strVal val="#ppt_w"/>
                                          </p:val>
                                        </p:tav>
                                      </p:tavLst>
                                    </p:anim>
                                    <p:anim calcmode="lin" valueType="num">
                                      <p:cBhvr>
                                        <p:cTn id="38" dur="250" fill="hold"/>
                                        <p:tgtEl>
                                          <p:spTgt spid="71"/>
                                        </p:tgtEl>
                                        <p:attrNameLst>
                                          <p:attrName>ppt_h</p:attrName>
                                        </p:attrNameLst>
                                      </p:cBhvr>
                                      <p:tavLst>
                                        <p:tav tm="0">
                                          <p:val>
                                            <p:fltVal val="0"/>
                                          </p:val>
                                        </p:tav>
                                        <p:tav tm="100000">
                                          <p:val>
                                            <p:strVal val="#ppt_h"/>
                                          </p:val>
                                        </p:tav>
                                      </p:tavLst>
                                    </p:anim>
                                    <p:animEffect transition="in" filter="fade">
                                      <p:cBhvr>
                                        <p:cTn id="39" dur="250"/>
                                        <p:tgtEl>
                                          <p:spTgt spid="71"/>
                                        </p:tgtEl>
                                      </p:cBhvr>
                                    </p:animEffect>
                                  </p:childTnLst>
                                </p:cTn>
                              </p:par>
                            </p:childTnLst>
                          </p:cTn>
                        </p:par>
                        <p:par>
                          <p:cTn id="40" fill="hold">
                            <p:stCondLst>
                              <p:cond delay="2746"/>
                            </p:stCondLst>
                            <p:childTnLst>
                              <p:par>
                                <p:cTn id="41" presetID="53" presetClass="entr" presetSubtype="16"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p:cTn id="43" dur="250" fill="hold"/>
                                        <p:tgtEl>
                                          <p:spTgt spid="74"/>
                                        </p:tgtEl>
                                        <p:attrNameLst>
                                          <p:attrName>ppt_w</p:attrName>
                                        </p:attrNameLst>
                                      </p:cBhvr>
                                      <p:tavLst>
                                        <p:tav tm="0">
                                          <p:val>
                                            <p:fltVal val="0"/>
                                          </p:val>
                                        </p:tav>
                                        <p:tav tm="100000">
                                          <p:val>
                                            <p:strVal val="#ppt_w"/>
                                          </p:val>
                                        </p:tav>
                                      </p:tavLst>
                                    </p:anim>
                                    <p:anim calcmode="lin" valueType="num">
                                      <p:cBhvr>
                                        <p:cTn id="44" dur="250" fill="hold"/>
                                        <p:tgtEl>
                                          <p:spTgt spid="74"/>
                                        </p:tgtEl>
                                        <p:attrNameLst>
                                          <p:attrName>ppt_h</p:attrName>
                                        </p:attrNameLst>
                                      </p:cBhvr>
                                      <p:tavLst>
                                        <p:tav tm="0">
                                          <p:val>
                                            <p:fltVal val="0"/>
                                          </p:val>
                                        </p:tav>
                                        <p:tav tm="100000">
                                          <p:val>
                                            <p:strVal val="#ppt_h"/>
                                          </p:val>
                                        </p:tav>
                                      </p:tavLst>
                                    </p:anim>
                                    <p:animEffect transition="in" filter="fade">
                                      <p:cBhvr>
                                        <p:cTn id="45" dur="250"/>
                                        <p:tgtEl>
                                          <p:spTgt spid="74"/>
                                        </p:tgtEl>
                                      </p:cBhvr>
                                    </p:animEffect>
                                  </p:childTnLst>
                                </p:cTn>
                              </p:par>
                            </p:childTnLst>
                          </p:cTn>
                        </p:par>
                        <p:par>
                          <p:cTn id="46" fill="hold">
                            <p:stCondLst>
                              <p:cond delay="3246"/>
                            </p:stCondLst>
                            <p:childTnLst>
                              <p:par>
                                <p:cTn id="47" presetID="53" presetClass="entr" presetSubtype="16" fill="hold" grpId="0" nodeType="afterEffect">
                                  <p:stCondLst>
                                    <p:cond delay="0"/>
                                  </p:stCondLst>
                                  <p:iterate type="lt">
                                    <p:tmPct val="4054"/>
                                  </p:iterate>
                                  <p:childTnLst>
                                    <p:set>
                                      <p:cBhvr>
                                        <p:cTn id="48" dur="1" fill="hold">
                                          <p:stCondLst>
                                            <p:cond delay="0"/>
                                          </p:stCondLst>
                                        </p:cTn>
                                        <p:tgtEl>
                                          <p:spTgt spid="73"/>
                                        </p:tgtEl>
                                        <p:attrNameLst>
                                          <p:attrName>style.visibility</p:attrName>
                                        </p:attrNameLst>
                                      </p:cBhvr>
                                      <p:to>
                                        <p:strVal val="visible"/>
                                      </p:to>
                                    </p:set>
                                    <p:anim calcmode="lin" valueType="num">
                                      <p:cBhvr>
                                        <p:cTn id="49" dur="250" fill="hold"/>
                                        <p:tgtEl>
                                          <p:spTgt spid="73"/>
                                        </p:tgtEl>
                                        <p:attrNameLst>
                                          <p:attrName>ppt_w</p:attrName>
                                        </p:attrNameLst>
                                      </p:cBhvr>
                                      <p:tavLst>
                                        <p:tav tm="0">
                                          <p:val>
                                            <p:fltVal val="0"/>
                                          </p:val>
                                        </p:tav>
                                        <p:tav tm="100000">
                                          <p:val>
                                            <p:strVal val="#ppt_w"/>
                                          </p:val>
                                        </p:tav>
                                      </p:tavLst>
                                    </p:anim>
                                    <p:anim calcmode="lin" valueType="num">
                                      <p:cBhvr>
                                        <p:cTn id="50" dur="250" fill="hold"/>
                                        <p:tgtEl>
                                          <p:spTgt spid="73"/>
                                        </p:tgtEl>
                                        <p:attrNameLst>
                                          <p:attrName>ppt_h</p:attrName>
                                        </p:attrNameLst>
                                      </p:cBhvr>
                                      <p:tavLst>
                                        <p:tav tm="0">
                                          <p:val>
                                            <p:fltVal val="0"/>
                                          </p:val>
                                        </p:tav>
                                        <p:tav tm="100000">
                                          <p:val>
                                            <p:strVal val="#ppt_h"/>
                                          </p:val>
                                        </p:tav>
                                      </p:tavLst>
                                    </p:anim>
                                    <p:animEffect transition="in" filter="fade">
                                      <p:cBhvr>
                                        <p:cTn id="51"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2" grpId="0"/>
      <p:bldP spid="73" grpId="0"/>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9"/>
          <p:cNvSpPr/>
          <p:nvPr/>
        </p:nvSpPr>
        <p:spPr>
          <a:xfrm>
            <a:off x="1377950" y="1117600"/>
            <a:ext cx="9597390" cy="78549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本项目旨在设计一款可以实现</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手语实时翻译的手势识别智能手环</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，帮助手语使用者在日常生活中与其他语言使用者进行顺畅的交流。</a:t>
            </a:r>
          </a:p>
        </p:txBody>
      </p:sp>
      <p:grpSp>
        <p:nvGrpSpPr>
          <p:cNvPr id="66" name="组合 65"/>
          <p:cNvGrpSpPr/>
          <p:nvPr/>
        </p:nvGrpSpPr>
        <p:grpSpPr>
          <a:xfrm>
            <a:off x="317500" y="290830"/>
            <a:ext cx="2802255" cy="577850"/>
            <a:chOff x="500" y="475"/>
            <a:chExt cx="4413" cy="910"/>
          </a:xfrm>
        </p:grpSpPr>
        <p:sp>
          <p:nvSpPr>
            <p:cNvPr id="57" name="Freeform 19"/>
            <p:cNvSpPr/>
            <p:nvPr/>
          </p:nvSpPr>
          <p:spPr bwMode="auto">
            <a:xfrm flipH="1">
              <a:off x="500" y="475"/>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1059" y="595"/>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745" y="639"/>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一、项目概述</a:t>
              </a:r>
            </a:p>
          </p:txBody>
        </p:sp>
      </p:grpSp>
      <p:sp>
        <p:nvSpPr>
          <p:cNvPr id="61" name="Rectangle 29"/>
          <p:cNvSpPr/>
          <p:nvPr/>
        </p:nvSpPr>
        <p:spPr>
          <a:xfrm>
            <a:off x="1377950" y="2055495"/>
            <a:ext cx="9597390" cy="104203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团队提出了一种</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基于断层扫描的穿戴式手势识别方法</a:t>
            </a:r>
            <a:r>
              <a:rPr lang="zh-CN" altLang="en-US" sz="1600" dirty="0">
                <a:latin typeface="苹方 中等" panose="020B0400000000000000" charset="-122"/>
                <a:ea typeface="苹方 中等" panose="020B0400000000000000" charset="-122"/>
                <a:cs typeface="苹方 中等" panose="020B0400000000000000" charset="-122"/>
                <a:sym typeface="FZHei-B01S" panose="02010601030101010101" pitchFamily="2" charset="-122"/>
              </a:rPr>
              <a:t>。其</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借鉴CT、PET、MRI（核磁共振）医学影像设备使用的断层扫描算法，通过环状排布的电极采集阻抗信息逆推肌肉收缩情况，从而实现穿戴手环来识别手势，更能进一步结合手臂状态实现手语实时翻译。</a:t>
            </a:r>
          </a:p>
        </p:txBody>
      </p:sp>
      <p:sp>
        <p:nvSpPr>
          <p:cNvPr id="62" name="Rectangle 29"/>
          <p:cNvSpPr/>
          <p:nvPr/>
        </p:nvSpPr>
        <p:spPr>
          <a:xfrm>
            <a:off x="1377950" y="3241040"/>
            <a:ext cx="9596755" cy="528955"/>
          </a:xfrm>
          <a:prstGeom prst="rect">
            <a:avLst/>
          </a:prstGeom>
          <a:solidFill>
            <a:schemeClr val="bg1">
              <a:lumMod val="95000"/>
            </a:schemeClr>
          </a:solidFill>
        </p:spPr>
        <p:txBody>
          <a:bodyPr wrap="square" lIns="136525" tIns="136525" rIns="136525" bIns="136525">
            <a:spAutoFit/>
          </a:bodyPr>
          <a:lstStyle/>
          <a:p>
            <a:pPr marL="285750" lvl="0" indent="-285750" algn="just">
              <a:lnSpc>
                <a:spcPts val="2000"/>
              </a:lnSpc>
              <a:buFont typeface="Arial" panose="020B0604020202020204" pitchFamily="34" charset="0"/>
              <a:buChar char="•"/>
              <a:defRPr/>
            </a:pP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 本项目有着</a:t>
            </a:r>
            <a:r>
              <a:rPr lang="zh-CN" altLang="en-US" sz="1600" b="1" dirty="0">
                <a:solidFill>
                  <a:schemeClr val="accent4">
                    <a:lumMod val="75000"/>
                  </a:schemeClr>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广阔的应用前景</a:t>
            </a:r>
            <a:r>
              <a:rPr lang="zh-CN" altLang="en-US" sz="1600" dirty="0">
                <a:solidFill>
                  <a:schemeClr val="tx1"/>
                </a:solidFill>
                <a:latin typeface="苹方 中等" panose="020B0400000000000000" charset="-122"/>
                <a:ea typeface="苹方 中等" panose="020B0400000000000000" charset="-122"/>
                <a:cs typeface="苹方 中等" panose="020B0400000000000000" charset="-122"/>
                <a:sym typeface="FZHei-B01S" panose="02010601030101010101" pitchFamily="2" charset="-122"/>
              </a:rPr>
              <a:t>、众多的目标用户和极大的社会价值。</a:t>
            </a:r>
          </a:p>
        </p:txBody>
      </p:sp>
      <p:pic>
        <p:nvPicPr>
          <p:cNvPr id="63" name="图片 12"/>
          <p:cNvPicPr>
            <a:picLocks noChangeAspect="1" noChangeArrowheads="1"/>
          </p:cNvPicPr>
          <p:nvPr/>
        </p:nvPicPr>
        <p:blipFill>
          <a:blip r:embed="rId2">
            <a:extLst>
              <a:ext uri="{28A0092B-C50C-407E-A947-70E740481C1C}">
                <a14:useLocalDpi xmlns:a14="http://schemas.microsoft.com/office/drawing/2010/main" val="0"/>
              </a:ext>
            </a:extLst>
          </a:blip>
          <a:srcRect l="24940" t="24592" r="24578" b="24445"/>
          <a:stretch>
            <a:fillRect/>
          </a:stretch>
        </p:blipFill>
        <p:spPr>
          <a:xfrm>
            <a:off x="3108325" y="4180205"/>
            <a:ext cx="2165350" cy="1778000"/>
          </a:xfrm>
          <a:prstGeom prst="rect">
            <a:avLst/>
          </a:prstGeom>
          <a:noFill/>
          <a:ln>
            <a:noFill/>
          </a:ln>
        </p:spPr>
      </p:pic>
      <p:pic>
        <p:nvPicPr>
          <p:cNvPr id="64" name="图片 17" descr="桌子上放了游戏机&#10;&#10;低可信度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444615" y="4180205"/>
            <a:ext cx="2370455" cy="1778635"/>
          </a:xfrm>
          <a:prstGeom prst="rect">
            <a:avLst/>
          </a:prstGeom>
          <a:noFill/>
          <a:ln>
            <a:noFill/>
          </a:ln>
        </p:spPr>
      </p:pic>
      <p:sp>
        <p:nvSpPr>
          <p:cNvPr id="100" name="文本框 99"/>
          <p:cNvSpPr txBox="1"/>
          <p:nvPr/>
        </p:nvSpPr>
        <p:spPr>
          <a:xfrm>
            <a:off x="3376295" y="6056630"/>
            <a:ext cx="163004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常规" panose="020B0300000000000000" charset="-122"/>
              </a:rPr>
              <a:t>产品概念图</a:t>
            </a:r>
            <a:r>
              <a:rPr lang="en-US" sz="700" b="0">
                <a:latin typeface="苹方 常规" panose="020B0300000000000000" charset="-122"/>
                <a:ea typeface="苹方 常规" panose="020B0300000000000000" charset="-122"/>
                <a:cs typeface="苹方 常规" panose="020B0300000000000000" charset="-122"/>
              </a:rPr>
              <a:t> </a:t>
            </a:r>
            <a:endParaRPr lang="en-US" altLang="en-US" sz="700" b="0">
              <a:latin typeface="苹方 常规" panose="020B0300000000000000" charset="-122"/>
              <a:ea typeface="苹方 常规" panose="020B0300000000000000" charset="-122"/>
              <a:cs typeface="苹方 常规" panose="020B0300000000000000" charset="-122"/>
            </a:endParaRPr>
          </a:p>
        </p:txBody>
      </p:sp>
      <p:sp>
        <p:nvSpPr>
          <p:cNvPr id="65" name="文本框 64"/>
          <p:cNvSpPr txBox="1"/>
          <p:nvPr/>
        </p:nvSpPr>
        <p:spPr>
          <a:xfrm>
            <a:off x="6651625" y="6056630"/>
            <a:ext cx="1956435" cy="275590"/>
          </a:xfrm>
          <a:prstGeom prst="rect">
            <a:avLst/>
          </a:prstGeom>
          <a:noFill/>
          <a:ln w="9525">
            <a:noFill/>
          </a:ln>
        </p:spPr>
        <p:txBody>
          <a:bodyPr wrap="square">
            <a:spAutoFit/>
          </a:bodyPr>
          <a:lstStyle/>
          <a:p>
            <a:pPr indent="0" algn="ctr"/>
            <a:r>
              <a:rPr lang="zh-CN" altLang="en-US" sz="1200" b="0" dirty="0">
                <a:latin typeface="苹方 常规" panose="020B0300000000000000" charset="-122"/>
                <a:ea typeface="苹方 常规" panose="020B0300000000000000" charset="-122"/>
                <a:cs typeface="苹方 中等" panose="020B0400000000000000" charset="-122"/>
              </a:rPr>
              <a:t>初代产品实体图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anim calcmode="lin" valueType="num">
                                      <p:cBhvr>
                                        <p:cTn id="13" dur="1000" fill="hold"/>
                                        <p:tgtEl>
                                          <p:spTgt spid="64"/>
                                        </p:tgtEl>
                                        <p:attrNameLst>
                                          <p:attrName>ppt_x</p:attrName>
                                        </p:attrNameLst>
                                      </p:cBhvr>
                                      <p:tavLst>
                                        <p:tav tm="0">
                                          <p:val>
                                            <p:strVal val="#ppt_x"/>
                                          </p:val>
                                        </p:tav>
                                        <p:tav tm="100000">
                                          <p:val>
                                            <p:strVal val="#ppt_x"/>
                                          </p:val>
                                        </p:tav>
                                      </p:tavLst>
                                    </p:anim>
                                    <p:anim calcmode="lin" valueType="num">
                                      <p:cBhvr>
                                        <p:cTn id="14" dur="1000" fill="hold"/>
                                        <p:tgtEl>
                                          <p:spTgt spid="6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1000"/>
                                        <p:tgtEl>
                                          <p:spTgt spid="100"/>
                                        </p:tgtEl>
                                      </p:cBhvr>
                                    </p:animEffect>
                                    <p:anim calcmode="lin" valueType="num">
                                      <p:cBhvr>
                                        <p:cTn id="23" dur="1000" fill="hold"/>
                                        <p:tgtEl>
                                          <p:spTgt spid="100"/>
                                        </p:tgtEl>
                                        <p:attrNameLst>
                                          <p:attrName>ppt_x</p:attrName>
                                        </p:attrNameLst>
                                      </p:cBhvr>
                                      <p:tavLst>
                                        <p:tav tm="0">
                                          <p:val>
                                            <p:strVal val="#ppt_x"/>
                                          </p:val>
                                        </p:tav>
                                        <p:tav tm="100000">
                                          <p:val>
                                            <p:strVal val="#ppt_x"/>
                                          </p:val>
                                        </p:tav>
                                      </p:tavLst>
                                    </p:anim>
                                    <p:anim calcmode="lin" valueType="num">
                                      <p:cBhvr>
                                        <p:cTn id="2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65" grpId="0"/>
      <p:bldP spid="6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8105735" y="1407212"/>
            <a:ext cx="2740726" cy="2263193"/>
            <a:chOff x="7708167" y="1583199"/>
            <a:chExt cx="2740726" cy="2263193"/>
          </a:xfrm>
        </p:grpSpPr>
        <p:sp>
          <p:nvSpPr>
            <p:cNvPr id="3" name="Freeform 9"/>
            <p:cNvSpPr/>
            <p:nvPr/>
          </p:nvSpPr>
          <p:spPr bwMode="auto">
            <a:xfrm>
              <a:off x="7981808" y="2370863"/>
              <a:ext cx="497923" cy="1165399"/>
            </a:xfrm>
            <a:custGeom>
              <a:avLst/>
              <a:gdLst>
                <a:gd name="T0" fmla="*/ 0 w 464"/>
                <a:gd name="T1" fmla="*/ 1086 h 1086"/>
                <a:gd name="T2" fmla="*/ 464 w 464"/>
                <a:gd name="T3" fmla="*/ 793 h 1086"/>
                <a:gd name="T4" fmla="*/ 464 w 464"/>
                <a:gd name="T5" fmla="*/ 0 h 1086"/>
                <a:gd name="T6" fmla="*/ 0 w 464"/>
                <a:gd name="T7" fmla="*/ 294 h 1086"/>
                <a:gd name="T8" fmla="*/ 0 w 464"/>
                <a:gd name="T9" fmla="*/ 1086 h 1086"/>
              </a:gdLst>
              <a:ahLst/>
              <a:cxnLst>
                <a:cxn ang="0">
                  <a:pos x="T0" y="T1"/>
                </a:cxn>
                <a:cxn ang="0">
                  <a:pos x="T2" y="T3"/>
                </a:cxn>
                <a:cxn ang="0">
                  <a:pos x="T4" y="T5"/>
                </a:cxn>
                <a:cxn ang="0">
                  <a:pos x="T6" y="T7"/>
                </a:cxn>
                <a:cxn ang="0">
                  <a:pos x="T8" y="T9"/>
                </a:cxn>
              </a:cxnLst>
              <a:rect l="0" t="0" r="r" b="b"/>
              <a:pathLst>
                <a:path w="464" h="1086">
                  <a:moveTo>
                    <a:pt x="0" y="1086"/>
                  </a:moveTo>
                  <a:lnTo>
                    <a:pt x="464" y="793"/>
                  </a:lnTo>
                  <a:lnTo>
                    <a:pt x="464" y="0"/>
                  </a:lnTo>
                  <a:lnTo>
                    <a:pt x="0" y="294"/>
                  </a:lnTo>
                  <a:lnTo>
                    <a:pt x="0" y="108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4" name="Freeform 10"/>
            <p:cNvSpPr/>
            <p:nvPr/>
          </p:nvSpPr>
          <p:spPr bwMode="auto">
            <a:xfrm>
              <a:off x="7708167" y="2512514"/>
              <a:ext cx="273644" cy="1023749"/>
            </a:xfrm>
            <a:custGeom>
              <a:avLst/>
              <a:gdLst>
                <a:gd name="T0" fmla="*/ 255 w 255"/>
                <a:gd name="T1" fmla="*/ 954 h 954"/>
                <a:gd name="T2" fmla="*/ 0 w 255"/>
                <a:gd name="T3" fmla="*/ 793 h 954"/>
                <a:gd name="T4" fmla="*/ 0 w 255"/>
                <a:gd name="T5" fmla="*/ 0 h 954"/>
                <a:gd name="T6" fmla="*/ 255 w 255"/>
                <a:gd name="T7" fmla="*/ 162 h 954"/>
                <a:gd name="T8" fmla="*/ 255 w 255"/>
                <a:gd name="T9" fmla="*/ 954 h 954"/>
              </a:gdLst>
              <a:ahLst/>
              <a:cxnLst>
                <a:cxn ang="0">
                  <a:pos x="T0" y="T1"/>
                </a:cxn>
                <a:cxn ang="0">
                  <a:pos x="T2" y="T3"/>
                </a:cxn>
                <a:cxn ang="0">
                  <a:pos x="T4" y="T5"/>
                </a:cxn>
                <a:cxn ang="0">
                  <a:pos x="T6" y="T7"/>
                </a:cxn>
                <a:cxn ang="0">
                  <a:pos x="T8" y="T9"/>
                </a:cxn>
              </a:cxnLst>
              <a:rect l="0" t="0" r="r" b="b"/>
              <a:pathLst>
                <a:path w="255" h="954">
                  <a:moveTo>
                    <a:pt x="255" y="954"/>
                  </a:moveTo>
                  <a:lnTo>
                    <a:pt x="0" y="793"/>
                  </a:lnTo>
                  <a:lnTo>
                    <a:pt x="0" y="0"/>
                  </a:lnTo>
                  <a:lnTo>
                    <a:pt x="255" y="162"/>
                  </a:lnTo>
                  <a:lnTo>
                    <a:pt x="255" y="954"/>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5" name="Freeform 11"/>
            <p:cNvSpPr/>
            <p:nvPr/>
          </p:nvSpPr>
          <p:spPr bwMode="auto">
            <a:xfrm>
              <a:off x="10237489" y="2512514"/>
              <a:ext cx="211404" cy="981897"/>
            </a:xfrm>
            <a:custGeom>
              <a:avLst/>
              <a:gdLst>
                <a:gd name="T0" fmla="*/ 197 w 197"/>
                <a:gd name="T1" fmla="*/ 915 h 915"/>
                <a:gd name="T2" fmla="*/ 0 w 197"/>
                <a:gd name="T3" fmla="*/ 793 h 915"/>
                <a:gd name="T4" fmla="*/ 0 w 197"/>
                <a:gd name="T5" fmla="*/ 0 h 915"/>
                <a:gd name="T6" fmla="*/ 197 w 197"/>
                <a:gd name="T7" fmla="*/ 123 h 915"/>
                <a:gd name="T8" fmla="*/ 197 w 197"/>
                <a:gd name="T9" fmla="*/ 915 h 915"/>
              </a:gdLst>
              <a:ahLst/>
              <a:cxnLst>
                <a:cxn ang="0">
                  <a:pos x="T0" y="T1"/>
                </a:cxn>
                <a:cxn ang="0">
                  <a:pos x="T2" y="T3"/>
                </a:cxn>
                <a:cxn ang="0">
                  <a:pos x="T4" y="T5"/>
                </a:cxn>
                <a:cxn ang="0">
                  <a:pos x="T6" y="T7"/>
                </a:cxn>
                <a:cxn ang="0">
                  <a:pos x="T8" y="T9"/>
                </a:cxn>
              </a:cxnLst>
              <a:rect l="0" t="0" r="r" b="b"/>
              <a:pathLst>
                <a:path w="197" h="915">
                  <a:moveTo>
                    <a:pt x="197" y="915"/>
                  </a:moveTo>
                  <a:lnTo>
                    <a:pt x="0" y="793"/>
                  </a:lnTo>
                  <a:lnTo>
                    <a:pt x="0" y="0"/>
                  </a:lnTo>
                  <a:lnTo>
                    <a:pt x="197" y="123"/>
                  </a:lnTo>
                  <a:lnTo>
                    <a:pt x="197" y="915"/>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6" name="Freeform 12"/>
            <p:cNvSpPr/>
            <p:nvPr/>
          </p:nvSpPr>
          <p:spPr bwMode="auto">
            <a:xfrm>
              <a:off x="8761963" y="1583199"/>
              <a:ext cx="211404" cy="436756"/>
            </a:xfrm>
            <a:custGeom>
              <a:avLst/>
              <a:gdLst>
                <a:gd name="T0" fmla="*/ 197 w 197"/>
                <a:gd name="T1" fmla="*/ 407 h 407"/>
                <a:gd name="T2" fmla="*/ 0 w 197"/>
                <a:gd name="T3" fmla="*/ 283 h 407"/>
                <a:gd name="T4" fmla="*/ 0 w 197"/>
                <a:gd name="T5" fmla="*/ 0 h 407"/>
                <a:gd name="T6" fmla="*/ 197 w 197"/>
                <a:gd name="T7" fmla="*/ 124 h 407"/>
                <a:gd name="T8" fmla="*/ 197 w 197"/>
                <a:gd name="T9" fmla="*/ 407 h 407"/>
              </a:gdLst>
              <a:ahLst/>
              <a:cxnLst>
                <a:cxn ang="0">
                  <a:pos x="T0" y="T1"/>
                </a:cxn>
                <a:cxn ang="0">
                  <a:pos x="T2" y="T3"/>
                </a:cxn>
                <a:cxn ang="0">
                  <a:pos x="T4" y="T5"/>
                </a:cxn>
                <a:cxn ang="0">
                  <a:pos x="T6" y="T7"/>
                </a:cxn>
                <a:cxn ang="0">
                  <a:pos x="T8" y="T9"/>
                </a:cxn>
              </a:cxnLst>
              <a:rect l="0" t="0" r="r" b="b"/>
              <a:pathLst>
                <a:path w="197" h="407">
                  <a:moveTo>
                    <a:pt x="197" y="407"/>
                  </a:moveTo>
                  <a:lnTo>
                    <a:pt x="0" y="283"/>
                  </a:lnTo>
                  <a:lnTo>
                    <a:pt x="0" y="0"/>
                  </a:lnTo>
                  <a:lnTo>
                    <a:pt x="197" y="124"/>
                  </a:lnTo>
                  <a:lnTo>
                    <a:pt x="197" y="40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7" name="Freeform 13"/>
            <p:cNvSpPr/>
            <p:nvPr/>
          </p:nvSpPr>
          <p:spPr bwMode="auto">
            <a:xfrm>
              <a:off x="8479734" y="2370863"/>
              <a:ext cx="990481" cy="1475529"/>
            </a:xfrm>
            <a:custGeom>
              <a:avLst/>
              <a:gdLst>
                <a:gd name="T0" fmla="*/ 923 w 923"/>
                <a:gd name="T1" fmla="*/ 1375 h 1375"/>
                <a:gd name="T2" fmla="*/ 0 w 923"/>
                <a:gd name="T3" fmla="*/ 793 h 1375"/>
                <a:gd name="T4" fmla="*/ 0 w 923"/>
                <a:gd name="T5" fmla="*/ 0 h 1375"/>
                <a:gd name="T6" fmla="*/ 923 w 923"/>
                <a:gd name="T7" fmla="*/ 584 h 1375"/>
                <a:gd name="T8" fmla="*/ 923 w 923"/>
                <a:gd name="T9" fmla="*/ 1375 h 1375"/>
              </a:gdLst>
              <a:ahLst/>
              <a:cxnLst>
                <a:cxn ang="0">
                  <a:pos x="T0" y="T1"/>
                </a:cxn>
                <a:cxn ang="0">
                  <a:pos x="T2" y="T3"/>
                </a:cxn>
                <a:cxn ang="0">
                  <a:pos x="T4" y="T5"/>
                </a:cxn>
                <a:cxn ang="0">
                  <a:pos x="T6" y="T7"/>
                </a:cxn>
                <a:cxn ang="0">
                  <a:pos x="T8" y="T9"/>
                </a:cxn>
              </a:cxnLst>
              <a:rect l="0" t="0" r="r" b="b"/>
              <a:pathLst>
                <a:path w="923" h="1375">
                  <a:moveTo>
                    <a:pt x="923" y="1375"/>
                  </a:moveTo>
                  <a:lnTo>
                    <a:pt x="0" y="793"/>
                  </a:lnTo>
                  <a:lnTo>
                    <a:pt x="0" y="0"/>
                  </a:lnTo>
                  <a:lnTo>
                    <a:pt x="923" y="584"/>
                  </a:lnTo>
                  <a:lnTo>
                    <a:pt x="923" y="1375"/>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8" name="Freeform 14"/>
            <p:cNvSpPr/>
            <p:nvPr/>
          </p:nvSpPr>
          <p:spPr bwMode="auto">
            <a:xfrm>
              <a:off x="9470214" y="2512514"/>
              <a:ext cx="767275" cy="1333878"/>
            </a:xfrm>
            <a:custGeom>
              <a:avLst/>
              <a:gdLst>
                <a:gd name="T0" fmla="*/ 0 w 715"/>
                <a:gd name="T1" fmla="*/ 1243 h 1243"/>
                <a:gd name="T2" fmla="*/ 715 w 715"/>
                <a:gd name="T3" fmla="*/ 793 h 1243"/>
                <a:gd name="T4" fmla="*/ 715 w 715"/>
                <a:gd name="T5" fmla="*/ 0 h 1243"/>
                <a:gd name="T6" fmla="*/ 0 w 715"/>
                <a:gd name="T7" fmla="*/ 452 h 1243"/>
                <a:gd name="T8" fmla="*/ 0 w 715"/>
                <a:gd name="T9" fmla="*/ 1243 h 1243"/>
              </a:gdLst>
              <a:ahLst/>
              <a:cxnLst>
                <a:cxn ang="0">
                  <a:pos x="T0" y="T1"/>
                </a:cxn>
                <a:cxn ang="0">
                  <a:pos x="T2" y="T3"/>
                </a:cxn>
                <a:cxn ang="0">
                  <a:pos x="T4" y="T5"/>
                </a:cxn>
                <a:cxn ang="0">
                  <a:pos x="T6" y="T7"/>
                </a:cxn>
                <a:cxn ang="0">
                  <a:pos x="T8" y="T9"/>
                </a:cxn>
              </a:cxnLst>
              <a:rect l="0" t="0" r="r" b="b"/>
              <a:pathLst>
                <a:path w="715" h="1243">
                  <a:moveTo>
                    <a:pt x="0" y="1243"/>
                  </a:moveTo>
                  <a:lnTo>
                    <a:pt x="715" y="793"/>
                  </a:lnTo>
                  <a:lnTo>
                    <a:pt x="715" y="0"/>
                  </a:lnTo>
                  <a:lnTo>
                    <a:pt x="0" y="452"/>
                  </a:lnTo>
                  <a:lnTo>
                    <a:pt x="0" y="124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9" name="Freeform 15"/>
            <p:cNvSpPr/>
            <p:nvPr/>
          </p:nvSpPr>
          <p:spPr bwMode="auto">
            <a:xfrm>
              <a:off x="7708167" y="1583199"/>
              <a:ext cx="2740726" cy="1414361"/>
            </a:xfrm>
            <a:custGeom>
              <a:avLst/>
              <a:gdLst>
                <a:gd name="T0" fmla="*/ 2522 w 2554"/>
                <a:gd name="T1" fmla="*/ 20 h 1318"/>
                <a:gd name="T2" fmla="*/ 982 w 2554"/>
                <a:gd name="T3" fmla="*/ 0 h 1318"/>
                <a:gd name="T4" fmla="*/ 1179 w 2554"/>
                <a:gd name="T5" fmla="*/ 124 h 1318"/>
                <a:gd name="T6" fmla="*/ 0 w 2554"/>
                <a:gd name="T7" fmla="*/ 866 h 1318"/>
                <a:gd name="T8" fmla="*/ 255 w 2554"/>
                <a:gd name="T9" fmla="*/ 1028 h 1318"/>
                <a:gd name="T10" fmla="*/ 719 w 2554"/>
                <a:gd name="T11" fmla="*/ 734 h 1318"/>
                <a:gd name="T12" fmla="*/ 1642 w 2554"/>
                <a:gd name="T13" fmla="*/ 1318 h 1318"/>
                <a:gd name="T14" fmla="*/ 2357 w 2554"/>
                <a:gd name="T15" fmla="*/ 866 h 1318"/>
                <a:gd name="T16" fmla="*/ 2554 w 2554"/>
                <a:gd name="T17" fmla="*/ 989 h 1318"/>
                <a:gd name="T18" fmla="*/ 2522 w 2554"/>
                <a:gd name="T19" fmla="*/ 2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1318">
                  <a:moveTo>
                    <a:pt x="2522" y="20"/>
                  </a:moveTo>
                  <a:lnTo>
                    <a:pt x="982" y="0"/>
                  </a:lnTo>
                  <a:lnTo>
                    <a:pt x="1179" y="124"/>
                  </a:lnTo>
                  <a:lnTo>
                    <a:pt x="0" y="866"/>
                  </a:lnTo>
                  <a:lnTo>
                    <a:pt x="255" y="1028"/>
                  </a:lnTo>
                  <a:lnTo>
                    <a:pt x="719" y="734"/>
                  </a:lnTo>
                  <a:lnTo>
                    <a:pt x="1642" y="1318"/>
                  </a:lnTo>
                  <a:lnTo>
                    <a:pt x="2357" y="866"/>
                  </a:lnTo>
                  <a:lnTo>
                    <a:pt x="2554" y="989"/>
                  </a:lnTo>
                  <a:lnTo>
                    <a:pt x="2522" y="20"/>
                  </a:lnTo>
                  <a:close/>
                </a:path>
              </a:pathLst>
            </a:custGeom>
            <a:solidFill>
              <a:schemeClr val="accent1"/>
            </a:solidFill>
            <a:ln>
              <a:noFill/>
            </a:ln>
          </p:spPr>
          <p:txBody>
            <a:bodyPr vert="horz" wrap="square" lIns="91440" tIns="45720" rIns="91440" bIns="45720" numCol="1" anchor="t" anchorCtr="0" compatLnSpc="1"/>
            <a:lstStyle/>
            <a:p>
              <a:endParaRPr lang="en-US" sz="2800">
                <a:latin typeface="Montserrat" panose="00000500000000000000" pitchFamily="50" charset="0"/>
              </a:endParaRPr>
            </a:p>
          </p:txBody>
        </p:sp>
        <p:sp>
          <p:nvSpPr>
            <p:cNvPr id="10" name="Oval 16"/>
            <p:cNvSpPr/>
            <p:nvPr/>
          </p:nvSpPr>
          <p:spPr>
            <a:xfrm>
              <a:off x="9114649" y="2186283"/>
              <a:ext cx="794133" cy="794133"/>
            </a:xfrm>
            <a:prstGeom prst="ellipse">
              <a:avLst/>
            </a:prstGeom>
            <a:noFill/>
            <a:ln w="25400">
              <a:noFill/>
            </a:ln>
            <a:scene3d>
              <a:camera prst="isometricTopUp">
                <a:rot lat="19977954" lon="19759074"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rgbClr val="FFFFFF"/>
                  </a:solidFill>
                  <a:latin typeface="Montserrat" panose="00000500000000000000" pitchFamily="50" charset="0"/>
                  <a:cs typeface="Montserrat" panose="00000500000000000000" pitchFamily="50" charset="0"/>
                </a:rPr>
                <a:t>04</a:t>
              </a:r>
              <a:endParaRPr lang="en-US" sz="2800" b="1" dirty="0">
                <a:solidFill>
                  <a:srgbClr val="FFFFFF"/>
                </a:solidFill>
                <a:latin typeface="Montserrat" panose="00000500000000000000" pitchFamily="50" charset="0"/>
                <a:cs typeface="Montserrat" panose="00000500000000000000" pitchFamily="50" charset="0"/>
              </a:endParaRPr>
            </a:p>
          </p:txBody>
        </p:sp>
      </p:grpSp>
      <p:grpSp>
        <p:nvGrpSpPr>
          <p:cNvPr id="11" name="Group 17"/>
          <p:cNvGrpSpPr/>
          <p:nvPr/>
        </p:nvGrpSpPr>
        <p:grpSpPr>
          <a:xfrm>
            <a:off x="7613176" y="2414864"/>
            <a:ext cx="2529324" cy="1961649"/>
            <a:chOff x="7215608" y="2590851"/>
            <a:chExt cx="2529324" cy="1961649"/>
          </a:xfrm>
        </p:grpSpPr>
        <p:sp>
          <p:nvSpPr>
            <p:cNvPr id="12" name="Freeform 12"/>
            <p:cNvSpPr/>
            <p:nvPr/>
          </p:nvSpPr>
          <p:spPr bwMode="auto">
            <a:xfrm>
              <a:off x="8977657" y="3388173"/>
              <a:ext cx="767275" cy="1164327"/>
            </a:xfrm>
            <a:custGeom>
              <a:avLst/>
              <a:gdLst>
                <a:gd name="T0" fmla="*/ 0 w 715"/>
                <a:gd name="T1" fmla="*/ 1085 h 1085"/>
                <a:gd name="T2" fmla="*/ 715 w 715"/>
                <a:gd name="T3" fmla="*/ 635 h 1085"/>
                <a:gd name="T4" fmla="*/ 715 w 715"/>
                <a:gd name="T5" fmla="*/ 0 h 1085"/>
                <a:gd name="T6" fmla="*/ 0 w 715"/>
                <a:gd name="T7" fmla="*/ 452 h 1085"/>
                <a:gd name="T8" fmla="*/ 0 w 715"/>
                <a:gd name="T9" fmla="*/ 1085 h 1085"/>
              </a:gdLst>
              <a:ahLst/>
              <a:cxnLst>
                <a:cxn ang="0">
                  <a:pos x="T0" y="T1"/>
                </a:cxn>
                <a:cxn ang="0">
                  <a:pos x="T2" y="T3"/>
                </a:cxn>
                <a:cxn ang="0">
                  <a:pos x="T4" y="T5"/>
                </a:cxn>
                <a:cxn ang="0">
                  <a:pos x="T6" y="T7"/>
                </a:cxn>
                <a:cxn ang="0">
                  <a:pos x="T8" y="T9"/>
                </a:cxn>
              </a:cxnLst>
              <a:rect l="0" t="0" r="r" b="b"/>
              <a:pathLst>
                <a:path w="715" h="1085">
                  <a:moveTo>
                    <a:pt x="0" y="1085"/>
                  </a:moveTo>
                  <a:lnTo>
                    <a:pt x="715" y="635"/>
                  </a:lnTo>
                  <a:lnTo>
                    <a:pt x="715" y="0"/>
                  </a:lnTo>
                  <a:lnTo>
                    <a:pt x="0" y="452"/>
                  </a:lnTo>
                  <a:lnTo>
                    <a:pt x="0" y="108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13" name="Freeform 13"/>
            <p:cNvSpPr/>
            <p:nvPr/>
          </p:nvSpPr>
          <p:spPr bwMode="auto">
            <a:xfrm>
              <a:off x="7489251" y="3247596"/>
              <a:ext cx="497923" cy="995847"/>
            </a:xfrm>
            <a:custGeom>
              <a:avLst/>
              <a:gdLst>
                <a:gd name="T0" fmla="*/ 0 w 464"/>
                <a:gd name="T1" fmla="*/ 928 h 928"/>
                <a:gd name="T2" fmla="*/ 464 w 464"/>
                <a:gd name="T3" fmla="*/ 634 h 928"/>
                <a:gd name="T4" fmla="*/ 464 w 464"/>
                <a:gd name="T5" fmla="*/ 0 h 928"/>
                <a:gd name="T6" fmla="*/ 0 w 464"/>
                <a:gd name="T7" fmla="*/ 293 h 928"/>
                <a:gd name="T8" fmla="*/ 0 w 464"/>
                <a:gd name="T9" fmla="*/ 928 h 928"/>
              </a:gdLst>
              <a:ahLst/>
              <a:cxnLst>
                <a:cxn ang="0">
                  <a:pos x="T0" y="T1"/>
                </a:cxn>
                <a:cxn ang="0">
                  <a:pos x="T2" y="T3"/>
                </a:cxn>
                <a:cxn ang="0">
                  <a:pos x="T4" y="T5"/>
                </a:cxn>
                <a:cxn ang="0">
                  <a:pos x="T6" y="T7"/>
                </a:cxn>
                <a:cxn ang="0">
                  <a:pos x="T8" y="T9"/>
                </a:cxn>
              </a:cxnLst>
              <a:rect l="0" t="0" r="r" b="b"/>
              <a:pathLst>
                <a:path w="464" h="928">
                  <a:moveTo>
                    <a:pt x="0" y="928"/>
                  </a:moveTo>
                  <a:lnTo>
                    <a:pt x="464" y="634"/>
                  </a:lnTo>
                  <a:lnTo>
                    <a:pt x="464" y="0"/>
                  </a:lnTo>
                  <a:lnTo>
                    <a:pt x="0" y="293"/>
                  </a:lnTo>
                  <a:lnTo>
                    <a:pt x="0" y="92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14" name="Freeform 14"/>
            <p:cNvSpPr/>
            <p:nvPr/>
          </p:nvSpPr>
          <p:spPr bwMode="auto">
            <a:xfrm>
              <a:off x="7215608" y="3388173"/>
              <a:ext cx="273644" cy="855271"/>
            </a:xfrm>
            <a:custGeom>
              <a:avLst/>
              <a:gdLst>
                <a:gd name="T0" fmla="*/ 255 w 255"/>
                <a:gd name="T1" fmla="*/ 797 h 797"/>
                <a:gd name="T2" fmla="*/ 0 w 255"/>
                <a:gd name="T3" fmla="*/ 635 h 797"/>
                <a:gd name="T4" fmla="*/ 0 w 255"/>
                <a:gd name="T5" fmla="*/ 0 h 797"/>
                <a:gd name="T6" fmla="*/ 255 w 255"/>
                <a:gd name="T7" fmla="*/ 162 h 797"/>
                <a:gd name="T8" fmla="*/ 255 w 255"/>
                <a:gd name="T9" fmla="*/ 797 h 797"/>
              </a:gdLst>
              <a:ahLst/>
              <a:cxnLst>
                <a:cxn ang="0">
                  <a:pos x="T0" y="T1"/>
                </a:cxn>
                <a:cxn ang="0">
                  <a:pos x="T2" y="T3"/>
                </a:cxn>
                <a:cxn ang="0">
                  <a:pos x="T4" y="T5"/>
                </a:cxn>
                <a:cxn ang="0">
                  <a:pos x="T6" y="T7"/>
                </a:cxn>
                <a:cxn ang="0">
                  <a:pos x="T8" y="T9"/>
                </a:cxn>
              </a:cxnLst>
              <a:rect l="0" t="0" r="r" b="b"/>
              <a:pathLst>
                <a:path w="255" h="797">
                  <a:moveTo>
                    <a:pt x="255" y="797"/>
                  </a:moveTo>
                  <a:lnTo>
                    <a:pt x="0" y="635"/>
                  </a:lnTo>
                  <a:lnTo>
                    <a:pt x="0" y="0"/>
                  </a:lnTo>
                  <a:lnTo>
                    <a:pt x="255" y="162"/>
                  </a:lnTo>
                  <a:lnTo>
                    <a:pt x="255" y="79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15" name="Freeform 15"/>
            <p:cNvSpPr/>
            <p:nvPr/>
          </p:nvSpPr>
          <p:spPr bwMode="auto">
            <a:xfrm>
              <a:off x="7987175" y="3247596"/>
              <a:ext cx="990481" cy="1304904"/>
            </a:xfrm>
            <a:custGeom>
              <a:avLst/>
              <a:gdLst>
                <a:gd name="T0" fmla="*/ 923 w 923"/>
                <a:gd name="T1" fmla="*/ 1216 h 1216"/>
                <a:gd name="T2" fmla="*/ 0 w 923"/>
                <a:gd name="T3" fmla="*/ 634 h 1216"/>
                <a:gd name="T4" fmla="*/ 0 w 923"/>
                <a:gd name="T5" fmla="*/ 0 h 1216"/>
                <a:gd name="T6" fmla="*/ 923 w 923"/>
                <a:gd name="T7" fmla="*/ 583 h 1216"/>
                <a:gd name="T8" fmla="*/ 923 w 923"/>
                <a:gd name="T9" fmla="*/ 1216 h 1216"/>
              </a:gdLst>
              <a:ahLst/>
              <a:cxnLst>
                <a:cxn ang="0">
                  <a:pos x="T0" y="T1"/>
                </a:cxn>
                <a:cxn ang="0">
                  <a:pos x="T2" y="T3"/>
                </a:cxn>
                <a:cxn ang="0">
                  <a:pos x="T4" y="T5"/>
                </a:cxn>
                <a:cxn ang="0">
                  <a:pos x="T6" y="T7"/>
                </a:cxn>
                <a:cxn ang="0">
                  <a:pos x="T8" y="T9"/>
                </a:cxn>
              </a:cxnLst>
              <a:rect l="0" t="0" r="r" b="b"/>
              <a:pathLst>
                <a:path w="923" h="1216">
                  <a:moveTo>
                    <a:pt x="923" y="1216"/>
                  </a:moveTo>
                  <a:lnTo>
                    <a:pt x="0" y="634"/>
                  </a:lnTo>
                  <a:lnTo>
                    <a:pt x="0" y="0"/>
                  </a:lnTo>
                  <a:lnTo>
                    <a:pt x="923" y="583"/>
                  </a:lnTo>
                  <a:lnTo>
                    <a:pt x="923" y="121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16" name="Freeform 16"/>
            <p:cNvSpPr/>
            <p:nvPr/>
          </p:nvSpPr>
          <p:spPr bwMode="auto">
            <a:xfrm>
              <a:off x="7215608" y="2590851"/>
              <a:ext cx="2529324" cy="1282369"/>
            </a:xfrm>
            <a:custGeom>
              <a:avLst/>
              <a:gdLst>
                <a:gd name="T0" fmla="*/ 719 w 2357"/>
                <a:gd name="T1" fmla="*/ 612 h 1195"/>
                <a:gd name="T2" fmla="*/ 1642 w 2357"/>
                <a:gd name="T3" fmla="*/ 1195 h 1195"/>
                <a:gd name="T4" fmla="*/ 2357 w 2357"/>
                <a:gd name="T5" fmla="*/ 743 h 1195"/>
                <a:gd name="T6" fmla="*/ 1178 w 2357"/>
                <a:gd name="T7" fmla="*/ 0 h 1195"/>
                <a:gd name="T8" fmla="*/ 0 w 2357"/>
                <a:gd name="T9" fmla="*/ 743 h 1195"/>
                <a:gd name="T10" fmla="*/ 255 w 2357"/>
                <a:gd name="T11" fmla="*/ 905 h 1195"/>
                <a:gd name="T12" fmla="*/ 719 w 2357"/>
                <a:gd name="T13" fmla="*/ 612 h 1195"/>
              </a:gdLst>
              <a:ahLst/>
              <a:cxnLst>
                <a:cxn ang="0">
                  <a:pos x="T0" y="T1"/>
                </a:cxn>
                <a:cxn ang="0">
                  <a:pos x="T2" y="T3"/>
                </a:cxn>
                <a:cxn ang="0">
                  <a:pos x="T4" y="T5"/>
                </a:cxn>
                <a:cxn ang="0">
                  <a:pos x="T6" y="T7"/>
                </a:cxn>
                <a:cxn ang="0">
                  <a:pos x="T8" y="T9"/>
                </a:cxn>
                <a:cxn ang="0">
                  <a:pos x="T10" y="T11"/>
                </a:cxn>
                <a:cxn ang="0">
                  <a:pos x="T12" y="T13"/>
                </a:cxn>
              </a:cxnLst>
              <a:rect l="0" t="0" r="r" b="b"/>
              <a:pathLst>
                <a:path w="2357" h="1195">
                  <a:moveTo>
                    <a:pt x="719" y="612"/>
                  </a:moveTo>
                  <a:lnTo>
                    <a:pt x="1642" y="1195"/>
                  </a:lnTo>
                  <a:lnTo>
                    <a:pt x="2357" y="743"/>
                  </a:lnTo>
                  <a:lnTo>
                    <a:pt x="1178" y="0"/>
                  </a:lnTo>
                  <a:lnTo>
                    <a:pt x="0" y="743"/>
                  </a:lnTo>
                  <a:lnTo>
                    <a:pt x="255" y="905"/>
                  </a:lnTo>
                  <a:lnTo>
                    <a:pt x="719" y="612"/>
                  </a:lnTo>
                  <a:close/>
                </a:path>
              </a:pathLst>
            </a:custGeom>
            <a:solidFill>
              <a:schemeClr val="accent1"/>
            </a:solidFill>
            <a:ln>
              <a:noFill/>
            </a:ln>
          </p:spPr>
          <p:txBody>
            <a:bodyPr vert="horz" wrap="square" lIns="91440" tIns="45720" rIns="91440" bIns="45720" numCol="1" anchor="t" anchorCtr="0" compatLnSpc="1"/>
            <a:lstStyle/>
            <a:p>
              <a:endParaRPr lang="en-US" sz="2800">
                <a:latin typeface="Montserrat" panose="00000500000000000000" pitchFamily="50" charset="0"/>
              </a:endParaRPr>
            </a:p>
          </p:txBody>
        </p:sp>
        <p:sp>
          <p:nvSpPr>
            <p:cNvPr id="17" name="Oval 23"/>
            <p:cNvSpPr/>
            <p:nvPr/>
          </p:nvSpPr>
          <p:spPr>
            <a:xfrm>
              <a:off x="8622091" y="3061942"/>
              <a:ext cx="794133" cy="794133"/>
            </a:xfrm>
            <a:prstGeom prst="ellipse">
              <a:avLst/>
            </a:prstGeom>
            <a:noFill/>
            <a:ln>
              <a:noFill/>
            </a:ln>
            <a:scene3d>
              <a:camera prst="isometricTopUp">
                <a:rot lat="19977954" lon="19759074"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rgbClr val="FFFFFF"/>
                  </a:solidFill>
                  <a:latin typeface="Montserrat" panose="00000500000000000000" pitchFamily="50" charset="0"/>
                  <a:cs typeface="Montserrat" panose="00000500000000000000" pitchFamily="50" charset="0"/>
                </a:rPr>
                <a:t>03</a:t>
              </a:r>
            </a:p>
          </p:txBody>
        </p:sp>
      </p:grpSp>
      <p:grpSp>
        <p:nvGrpSpPr>
          <p:cNvPr id="18" name="Group 24"/>
          <p:cNvGrpSpPr/>
          <p:nvPr/>
        </p:nvGrpSpPr>
        <p:grpSpPr>
          <a:xfrm>
            <a:off x="7118471" y="3291596"/>
            <a:ext cx="2530398" cy="1791024"/>
            <a:chOff x="6720903" y="3467583"/>
            <a:chExt cx="2530398" cy="1791024"/>
          </a:xfrm>
        </p:grpSpPr>
        <p:sp>
          <p:nvSpPr>
            <p:cNvPr id="19" name="Freeform 17"/>
            <p:cNvSpPr/>
            <p:nvPr/>
          </p:nvSpPr>
          <p:spPr bwMode="auto">
            <a:xfrm>
              <a:off x="8482953" y="4264906"/>
              <a:ext cx="768348" cy="993701"/>
            </a:xfrm>
            <a:custGeom>
              <a:avLst/>
              <a:gdLst>
                <a:gd name="T0" fmla="*/ 0 w 716"/>
                <a:gd name="T1" fmla="*/ 926 h 926"/>
                <a:gd name="T2" fmla="*/ 716 w 716"/>
                <a:gd name="T3" fmla="*/ 476 h 926"/>
                <a:gd name="T4" fmla="*/ 716 w 716"/>
                <a:gd name="T5" fmla="*/ 0 h 926"/>
                <a:gd name="T6" fmla="*/ 0 w 716"/>
                <a:gd name="T7" fmla="*/ 452 h 926"/>
                <a:gd name="T8" fmla="*/ 0 w 716"/>
                <a:gd name="T9" fmla="*/ 926 h 926"/>
              </a:gdLst>
              <a:ahLst/>
              <a:cxnLst>
                <a:cxn ang="0">
                  <a:pos x="T0" y="T1"/>
                </a:cxn>
                <a:cxn ang="0">
                  <a:pos x="T2" y="T3"/>
                </a:cxn>
                <a:cxn ang="0">
                  <a:pos x="T4" y="T5"/>
                </a:cxn>
                <a:cxn ang="0">
                  <a:pos x="T6" y="T7"/>
                </a:cxn>
                <a:cxn ang="0">
                  <a:pos x="T8" y="T9"/>
                </a:cxn>
              </a:cxnLst>
              <a:rect l="0" t="0" r="r" b="b"/>
              <a:pathLst>
                <a:path w="716" h="926">
                  <a:moveTo>
                    <a:pt x="0" y="926"/>
                  </a:moveTo>
                  <a:lnTo>
                    <a:pt x="716" y="476"/>
                  </a:lnTo>
                  <a:lnTo>
                    <a:pt x="716" y="0"/>
                  </a:lnTo>
                  <a:lnTo>
                    <a:pt x="0" y="452"/>
                  </a:lnTo>
                  <a:lnTo>
                    <a:pt x="0" y="92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0" name="Freeform 18"/>
            <p:cNvSpPr/>
            <p:nvPr/>
          </p:nvSpPr>
          <p:spPr bwMode="auto">
            <a:xfrm>
              <a:off x="6996693" y="4124328"/>
              <a:ext cx="496851" cy="825223"/>
            </a:xfrm>
            <a:custGeom>
              <a:avLst/>
              <a:gdLst>
                <a:gd name="T0" fmla="*/ 0 w 463"/>
                <a:gd name="T1" fmla="*/ 769 h 769"/>
                <a:gd name="T2" fmla="*/ 463 w 463"/>
                <a:gd name="T3" fmla="*/ 475 h 769"/>
                <a:gd name="T4" fmla="*/ 463 w 463"/>
                <a:gd name="T5" fmla="*/ 0 h 769"/>
                <a:gd name="T6" fmla="*/ 0 w 463"/>
                <a:gd name="T7" fmla="*/ 293 h 769"/>
                <a:gd name="T8" fmla="*/ 0 w 463"/>
                <a:gd name="T9" fmla="*/ 769 h 769"/>
              </a:gdLst>
              <a:ahLst/>
              <a:cxnLst>
                <a:cxn ang="0">
                  <a:pos x="T0" y="T1"/>
                </a:cxn>
                <a:cxn ang="0">
                  <a:pos x="T2" y="T3"/>
                </a:cxn>
                <a:cxn ang="0">
                  <a:pos x="T4" y="T5"/>
                </a:cxn>
                <a:cxn ang="0">
                  <a:pos x="T6" y="T7"/>
                </a:cxn>
                <a:cxn ang="0">
                  <a:pos x="T8" y="T9"/>
                </a:cxn>
              </a:cxnLst>
              <a:rect l="0" t="0" r="r" b="b"/>
              <a:pathLst>
                <a:path w="463" h="769">
                  <a:moveTo>
                    <a:pt x="0" y="769"/>
                  </a:moveTo>
                  <a:lnTo>
                    <a:pt x="463" y="475"/>
                  </a:lnTo>
                  <a:lnTo>
                    <a:pt x="463" y="0"/>
                  </a:lnTo>
                  <a:lnTo>
                    <a:pt x="0" y="293"/>
                  </a:lnTo>
                  <a:lnTo>
                    <a:pt x="0" y="76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1" name="Freeform 19"/>
            <p:cNvSpPr/>
            <p:nvPr/>
          </p:nvSpPr>
          <p:spPr bwMode="auto">
            <a:xfrm>
              <a:off x="7493543" y="4124328"/>
              <a:ext cx="989409" cy="1134279"/>
            </a:xfrm>
            <a:custGeom>
              <a:avLst/>
              <a:gdLst>
                <a:gd name="T0" fmla="*/ 922 w 922"/>
                <a:gd name="T1" fmla="*/ 1057 h 1057"/>
                <a:gd name="T2" fmla="*/ 0 w 922"/>
                <a:gd name="T3" fmla="*/ 475 h 1057"/>
                <a:gd name="T4" fmla="*/ 0 w 922"/>
                <a:gd name="T5" fmla="*/ 0 h 1057"/>
                <a:gd name="T6" fmla="*/ 922 w 922"/>
                <a:gd name="T7" fmla="*/ 583 h 1057"/>
                <a:gd name="T8" fmla="*/ 922 w 922"/>
                <a:gd name="T9" fmla="*/ 1057 h 1057"/>
              </a:gdLst>
              <a:ahLst/>
              <a:cxnLst>
                <a:cxn ang="0">
                  <a:pos x="T0" y="T1"/>
                </a:cxn>
                <a:cxn ang="0">
                  <a:pos x="T2" y="T3"/>
                </a:cxn>
                <a:cxn ang="0">
                  <a:pos x="T4" y="T5"/>
                </a:cxn>
                <a:cxn ang="0">
                  <a:pos x="T6" y="T7"/>
                </a:cxn>
                <a:cxn ang="0">
                  <a:pos x="T8" y="T9"/>
                </a:cxn>
              </a:cxnLst>
              <a:rect l="0" t="0" r="r" b="b"/>
              <a:pathLst>
                <a:path w="922" h="1057">
                  <a:moveTo>
                    <a:pt x="922" y="1057"/>
                  </a:moveTo>
                  <a:lnTo>
                    <a:pt x="0" y="475"/>
                  </a:lnTo>
                  <a:lnTo>
                    <a:pt x="0" y="0"/>
                  </a:lnTo>
                  <a:lnTo>
                    <a:pt x="922" y="583"/>
                  </a:lnTo>
                  <a:lnTo>
                    <a:pt x="922" y="105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2" name="Freeform 20"/>
            <p:cNvSpPr/>
            <p:nvPr/>
          </p:nvSpPr>
          <p:spPr bwMode="auto">
            <a:xfrm>
              <a:off x="6720903" y="4264906"/>
              <a:ext cx="275789" cy="684645"/>
            </a:xfrm>
            <a:custGeom>
              <a:avLst/>
              <a:gdLst>
                <a:gd name="T0" fmla="*/ 257 w 257"/>
                <a:gd name="T1" fmla="*/ 638 h 638"/>
                <a:gd name="T2" fmla="*/ 0 w 257"/>
                <a:gd name="T3" fmla="*/ 476 h 638"/>
                <a:gd name="T4" fmla="*/ 0 w 257"/>
                <a:gd name="T5" fmla="*/ 0 h 638"/>
                <a:gd name="T6" fmla="*/ 257 w 257"/>
                <a:gd name="T7" fmla="*/ 162 h 638"/>
                <a:gd name="T8" fmla="*/ 257 w 257"/>
                <a:gd name="T9" fmla="*/ 638 h 638"/>
              </a:gdLst>
              <a:ahLst/>
              <a:cxnLst>
                <a:cxn ang="0">
                  <a:pos x="T0" y="T1"/>
                </a:cxn>
                <a:cxn ang="0">
                  <a:pos x="T2" y="T3"/>
                </a:cxn>
                <a:cxn ang="0">
                  <a:pos x="T4" y="T5"/>
                </a:cxn>
                <a:cxn ang="0">
                  <a:pos x="T6" y="T7"/>
                </a:cxn>
                <a:cxn ang="0">
                  <a:pos x="T8" y="T9"/>
                </a:cxn>
              </a:cxnLst>
              <a:rect l="0" t="0" r="r" b="b"/>
              <a:pathLst>
                <a:path w="257" h="638">
                  <a:moveTo>
                    <a:pt x="257" y="638"/>
                  </a:moveTo>
                  <a:lnTo>
                    <a:pt x="0" y="476"/>
                  </a:lnTo>
                  <a:lnTo>
                    <a:pt x="0" y="0"/>
                  </a:lnTo>
                  <a:lnTo>
                    <a:pt x="257" y="162"/>
                  </a:lnTo>
                  <a:lnTo>
                    <a:pt x="257" y="63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3" name="Freeform 21"/>
            <p:cNvSpPr/>
            <p:nvPr/>
          </p:nvSpPr>
          <p:spPr bwMode="auto">
            <a:xfrm>
              <a:off x="6720903" y="3467583"/>
              <a:ext cx="2530397" cy="1282369"/>
            </a:xfrm>
            <a:custGeom>
              <a:avLst/>
              <a:gdLst>
                <a:gd name="T0" fmla="*/ 720 w 2358"/>
                <a:gd name="T1" fmla="*/ 612 h 1195"/>
                <a:gd name="T2" fmla="*/ 1642 w 2358"/>
                <a:gd name="T3" fmla="*/ 1195 h 1195"/>
                <a:gd name="T4" fmla="*/ 2358 w 2358"/>
                <a:gd name="T5" fmla="*/ 743 h 1195"/>
                <a:gd name="T6" fmla="*/ 1180 w 2358"/>
                <a:gd name="T7" fmla="*/ 0 h 1195"/>
                <a:gd name="T8" fmla="*/ 0 w 2358"/>
                <a:gd name="T9" fmla="*/ 743 h 1195"/>
                <a:gd name="T10" fmla="*/ 257 w 2358"/>
                <a:gd name="T11" fmla="*/ 905 h 1195"/>
                <a:gd name="T12" fmla="*/ 720 w 2358"/>
                <a:gd name="T13" fmla="*/ 612 h 1195"/>
              </a:gdLst>
              <a:ahLst/>
              <a:cxnLst>
                <a:cxn ang="0">
                  <a:pos x="T0" y="T1"/>
                </a:cxn>
                <a:cxn ang="0">
                  <a:pos x="T2" y="T3"/>
                </a:cxn>
                <a:cxn ang="0">
                  <a:pos x="T4" y="T5"/>
                </a:cxn>
                <a:cxn ang="0">
                  <a:pos x="T6" y="T7"/>
                </a:cxn>
                <a:cxn ang="0">
                  <a:pos x="T8" y="T9"/>
                </a:cxn>
                <a:cxn ang="0">
                  <a:pos x="T10" y="T11"/>
                </a:cxn>
                <a:cxn ang="0">
                  <a:pos x="T12" y="T13"/>
                </a:cxn>
              </a:cxnLst>
              <a:rect l="0" t="0" r="r" b="b"/>
              <a:pathLst>
                <a:path w="2358" h="1195">
                  <a:moveTo>
                    <a:pt x="720" y="612"/>
                  </a:moveTo>
                  <a:lnTo>
                    <a:pt x="1642" y="1195"/>
                  </a:lnTo>
                  <a:lnTo>
                    <a:pt x="2358" y="743"/>
                  </a:lnTo>
                  <a:lnTo>
                    <a:pt x="1180" y="0"/>
                  </a:lnTo>
                  <a:lnTo>
                    <a:pt x="0" y="743"/>
                  </a:lnTo>
                  <a:lnTo>
                    <a:pt x="257" y="905"/>
                  </a:lnTo>
                  <a:lnTo>
                    <a:pt x="720" y="612"/>
                  </a:lnTo>
                  <a:close/>
                </a:path>
              </a:pathLst>
            </a:custGeom>
            <a:solidFill>
              <a:schemeClr val="accent1"/>
            </a:solidFill>
            <a:ln>
              <a:noFill/>
            </a:ln>
          </p:spPr>
          <p:txBody>
            <a:bodyPr vert="horz" wrap="square" lIns="91440" tIns="45720" rIns="91440" bIns="45720" numCol="1" anchor="t" anchorCtr="0" compatLnSpc="1"/>
            <a:lstStyle/>
            <a:p>
              <a:endParaRPr lang="en-US" sz="2800">
                <a:latin typeface="Montserrat" panose="00000500000000000000" pitchFamily="50" charset="0"/>
              </a:endParaRPr>
            </a:p>
          </p:txBody>
        </p:sp>
        <p:sp>
          <p:nvSpPr>
            <p:cNvPr id="24" name="Oval 30"/>
            <p:cNvSpPr/>
            <p:nvPr/>
          </p:nvSpPr>
          <p:spPr>
            <a:xfrm>
              <a:off x="8127386" y="3938674"/>
              <a:ext cx="794133" cy="794133"/>
            </a:xfrm>
            <a:prstGeom prst="ellipse">
              <a:avLst/>
            </a:prstGeom>
            <a:noFill/>
            <a:ln>
              <a:noFill/>
            </a:ln>
            <a:scene3d>
              <a:camera prst="isometricTopUp">
                <a:rot lat="19977954" lon="19759074"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rgbClr val="FFFFFF"/>
                  </a:solidFill>
                  <a:latin typeface="Montserrat" panose="00000500000000000000" pitchFamily="50" charset="0"/>
                  <a:cs typeface="Montserrat" panose="00000500000000000000" pitchFamily="50" charset="0"/>
                </a:rPr>
                <a:t>02</a:t>
              </a:r>
            </a:p>
          </p:txBody>
        </p:sp>
      </p:grpSp>
      <p:grpSp>
        <p:nvGrpSpPr>
          <p:cNvPr id="25" name="Group 31"/>
          <p:cNvGrpSpPr/>
          <p:nvPr/>
        </p:nvGrpSpPr>
        <p:grpSpPr>
          <a:xfrm>
            <a:off x="6626986" y="4167255"/>
            <a:ext cx="2529324" cy="1935894"/>
            <a:chOff x="6229418" y="4343242"/>
            <a:chExt cx="2529324" cy="1935894"/>
          </a:xfrm>
        </p:grpSpPr>
        <p:sp>
          <p:nvSpPr>
            <p:cNvPr id="26" name="Freeform 22"/>
            <p:cNvSpPr/>
            <p:nvPr/>
          </p:nvSpPr>
          <p:spPr bwMode="auto">
            <a:xfrm>
              <a:off x="7493543" y="5141637"/>
              <a:ext cx="1265199" cy="1137499"/>
            </a:xfrm>
            <a:custGeom>
              <a:avLst/>
              <a:gdLst>
                <a:gd name="T0" fmla="*/ 0 w 1179"/>
                <a:gd name="T1" fmla="*/ 1060 h 1060"/>
                <a:gd name="T2" fmla="*/ 1179 w 1179"/>
                <a:gd name="T3" fmla="*/ 317 h 1060"/>
                <a:gd name="T4" fmla="*/ 1179 w 1179"/>
                <a:gd name="T5" fmla="*/ 0 h 1060"/>
                <a:gd name="T6" fmla="*/ 0 w 1179"/>
                <a:gd name="T7" fmla="*/ 743 h 1060"/>
                <a:gd name="T8" fmla="*/ 0 w 1179"/>
                <a:gd name="T9" fmla="*/ 1060 h 1060"/>
                <a:gd name="T10" fmla="*/ 0 w 1179"/>
                <a:gd name="T11" fmla="*/ 1060 h 1060"/>
              </a:gdLst>
              <a:ahLst/>
              <a:cxnLst>
                <a:cxn ang="0">
                  <a:pos x="T0" y="T1"/>
                </a:cxn>
                <a:cxn ang="0">
                  <a:pos x="T2" y="T3"/>
                </a:cxn>
                <a:cxn ang="0">
                  <a:pos x="T4" y="T5"/>
                </a:cxn>
                <a:cxn ang="0">
                  <a:pos x="T6" y="T7"/>
                </a:cxn>
                <a:cxn ang="0">
                  <a:pos x="T8" y="T9"/>
                </a:cxn>
                <a:cxn ang="0">
                  <a:pos x="T10" y="T11"/>
                </a:cxn>
              </a:cxnLst>
              <a:rect l="0" t="0" r="r" b="b"/>
              <a:pathLst>
                <a:path w="1179" h="1060">
                  <a:moveTo>
                    <a:pt x="0" y="1060"/>
                  </a:moveTo>
                  <a:lnTo>
                    <a:pt x="1179" y="317"/>
                  </a:lnTo>
                  <a:lnTo>
                    <a:pt x="1179" y="0"/>
                  </a:lnTo>
                  <a:lnTo>
                    <a:pt x="0" y="743"/>
                  </a:lnTo>
                  <a:lnTo>
                    <a:pt x="0" y="1060"/>
                  </a:lnTo>
                  <a:lnTo>
                    <a:pt x="0" y="106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7" name="Freeform 23"/>
            <p:cNvSpPr/>
            <p:nvPr/>
          </p:nvSpPr>
          <p:spPr bwMode="auto">
            <a:xfrm>
              <a:off x="6229418" y="5141637"/>
              <a:ext cx="1264125" cy="1137499"/>
            </a:xfrm>
            <a:custGeom>
              <a:avLst/>
              <a:gdLst>
                <a:gd name="T0" fmla="*/ 1178 w 1178"/>
                <a:gd name="T1" fmla="*/ 1060 h 1060"/>
                <a:gd name="T2" fmla="*/ 0 w 1178"/>
                <a:gd name="T3" fmla="*/ 317 h 1060"/>
                <a:gd name="T4" fmla="*/ 0 w 1178"/>
                <a:gd name="T5" fmla="*/ 0 h 1060"/>
                <a:gd name="T6" fmla="*/ 1178 w 1178"/>
                <a:gd name="T7" fmla="*/ 743 h 1060"/>
                <a:gd name="T8" fmla="*/ 1178 w 1178"/>
                <a:gd name="T9" fmla="*/ 1060 h 1060"/>
                <a:gd name="T10" fmla="*/ 1178 w 1178"/>
                <a:gd name="T11" fmla="*/ 1060 h 1060"/>
              </a:gdLst>
              <a:ahLst/>
              <a:cxnLst>
                <a:cxn ang="0">
                  <a:pos x="T0" y="T1"/>
                </a:cxn>
                <a:cxn ang="0">
                  <a:pos x="T2" y="T3"/>
                </a:cxn>
                <a:cxn ang="0">
                  <a:pos x="T4" y="T5"/>
                </a:cxn>
                <a:cxn ang="0">
                  <a:pos x="T6" y="T7"/>
                </a:cxn>
                <a:cxn ang="0">
                  <a:pos x="T8" y="T9"/>
                </a:cxn>
                <a:cxn ang="0">
                  <a:pos x="T10" y="T11"/>
                </a:cxn>
              </a:cxnLst>
              <a:rect l="0" t="0" r="r" b="b"/>
              <a:pathLst>
                <a:path w="1178" h="1060">
                  <a:moveTo>
                    <a:pt x="1178" y="1060"/>
                  </a:moveTo>
                  <a:lnTo>
                    <a:pt x="0" y="317"/>
                  </a:lnTo>
                  <a:lnTo>
                    <a:pt x="0" y="0"/>
                  </a:lnTo>
                  <a:lnTo>
                    <a:pt x="1178" y="743"/>
                  </a:lnTo>
                  <a:lnTo>
                    <a:pt x="1178" y="1060"/>
                  </a:lnTo>
                  <a:lnTo>
                    <a:pt x="1178" y="106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ontserrat" panose="00000500000000000000" pitchFamily="50" charset="0"/>
              </a:endParaRPr>
            </a:p>
          </p:txBody>
        </p:sp>
        <p:sp>
          <p:nvSpPr>
            <p:cNvPr id="28" name="Freeform 24"/>
            <p:cNvSpPr/>
            <p:nvPr/>
          </p:nvSpPr>
          <p:spPr bwMode="auto">
            <a:xfrm>
              <a:off x="6229418" y="4343242"/>
              <a:ext cx="2529324" cy="1595718"/>
            </a:xfrm>
            <a:custGeom>
              <a:avLst/>
              <a:gdLst>
                <a:gd name="T0" fmla="*/ 0 w 2357"/>
                <a:gd name="T1" fmla="*/ 744 h 1487"/>
                <a:gd name="T2" fmla="*/ 1178 w 2357"/>
                <a:gd name="T3" fmla="*/ 0 h 1487"/>
                <a:gd name="T4" fmla="*/ 2357 w 2357"/>
                <a:gd name="T5" fmla="*/ 744 h 1487"/>
                <a:gd name="T6" fmla="*/ 1178 w 2357"/>
                <a:gd name="T7" fmla="*/ 1487 h 1487"/>
                <a:gd name="T8" fmla="*/ 0 w 2357"/>
                <a:gd name="T9" fmla="*/ 744 h 1487"/>
              </a:gdLst>
              <a:ahLst/>
              <a:cxnLst>
                <a:cxn ang="0">
                  <a:pos x="T0" y="T1"/>
                </a:cxn>
                <a:cxn ang="0">
                  <a:pos x="T2" y="T3"/>
                </a:cxn>
                <a:cxn ang="0">
                  <a:pos x="T4" y="T5"/>
                </a:cxn>
                <a:cxn ang="0">
                  <a:pos x="T6" y="T7"/>
                </a:cxn>
                <a:cxn ang="0">
                  <a:pos x="T8" y="T9"/>
                </a:cxn>
              </a:cxnLst>
              <a:rect l="0" t="0" r="r" b="b"/>
              <a:pathLst>
                <a:path w="2357" h="1487">
                  <a:moveTo>
                    <a:pt x="0" y="744"/>
                  </a:moveTo>
                  <a:lnTo>
                    <a:pt x="1178" y="0"/>
                  </a:lnTo>
                  <a:lnTo>
                    <a:pt x="2357" y="744"/>
                  </a:lnTo>
                  <a:lnTo>
                    <a:pt x="1178" y="1487"/>
                  </a:lnTo>
                  <a:lnTo>
                    <a:pt x="0" y="744"/>
                  </a:lnTo>
                  <a:close/>
                </a:path>
              </a:pathLst>
            </a:custGeom>
            <a:solidFill>
              <a:schemeClr val="accent1"/>
            </a:solidFill>
            <a:ln>
              <a:noFill/>
            </a:ln>
          </p:spPr>
          <p:txBody>
            <a:bodyPr vert="horz" wrap="square" lIns="91440" tIns="45720" rIns="91440" bIns="45720" numCol="1" anchor="t" anchorCtr="0" compatLnSpc="1"/>
            <a:lstStyle/>
            <a:p>
              <a:endParaRPr lang="en-US" sz="2800">
                <a:latin typeface="Montserrat" panose="00000500000000000000" pitchFamily="50" charset="0"/>
              </a:endParaRPr>
            </a:p>
          </p:txBody>
        </p:sp>
        <p:sp>
          <p:nvSpPr>
            <p:cNvPr id="29" name="Oval 35"/>
            <p:cNvSpPr/>
            <p:nvPr/>
          </p:nvSpPr>
          <p:spPr>
            <a:xfrm>
              <a:off x="7635901" y="4815406"/>
              <a:ext cx="794133" cy="794133"/>
            </a:xfrm>
            <a:prstGeom prst="ellipse">
              <a:avLst/>
            </a:prstGeom>
            <a:noFill/>
            <a:ln w="25400">
              <a:noFill/>
            </a:ln>
            <a:scene3d>
              <a:camera prst="isometricTopUp">
                <a:rot lat="19977954" lon="19759074"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dirty="0">
                  <a:solidFill>
                    <a:srgbClr val="FFFFFF"/>
                  </a:solidFill>
                  <a:latin typeface="Montserrat" panose="00000500000000000000" pitchFamily="50" charset="0"/>
                  <a:cs typeface="Montserrat" panose="00000500000000000000" pitchFamily="50" charset="0"/>
                </a:rPr>
                <a:t>01</a:t>
              </a:r>
            </a:p>
          </p:txBody>
        </p:sp>
      </p:grpSp>
      <p:cxnSp>
        <p:nvCxnSpPr>
          <p:cNvPr id="30" name="Straight Arrow Connector 48"/>
          <p:cNvCxnSpPr/>
          <p:nvPr/>
        </p:nvCxnSpPr>
        <p:spPr>
          <a:xfrm>
            <a:off x="4646138" y="5433552"/>
            <a:ext cx="1827233"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9"/>
          <p:cNvCxnSpPr/>
          <p:nvPr/>
        </p:nvCxnSpPr>
        <p:spPr>
          <a:xfrm>
            <a:off x="4646138" y="2134771"/>
            <a:ext cx="3240681"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52"/>
          <p:cNvCxnSpPr/>
          <p:nvPr/>
        </p:nvCxnSpPr>
        <p:spPr>
          <a:xfrm>
            <a:off x="4646138" y="4333959"/>
            <a:ext cx="2291691"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53"/>
          <p:cNvCxnSpPr/>
          <p:nvPr/>
        </p:nvCxnSpPr>
        <p:spPr>
          <a:xfrm>
            <a:off x="4646138" y="3234365"/>
            <a:ext cx="2748122" cy="0"/>
          </a:xfrm>
          <a:prstGeom prst="straightConnector1">
            <a:avLst/>
          </a:prstGeom>
          <a:ln w="127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Freeform 8"/>
          <p:cNvSpPr/>
          <p:nvPr/>
        </p:nvSpPr>
        <p:spPr>
          <a:xfrm>
            <a:off x="500438" y="988146"/>
            <a:ext cx="2898082" cy="138607"/>
          </a:xfrm>
          <a:custGeom>
            <a:avLst/>
            <a:gdLst>
              <a:gd name="connsiteX0" fmla="*/ 4047218 w 4250507"/>
              <a:gd name="connsiteY0" fmla="*/ 1 h 203290"/>
              <a:gd name="connsiteX1" fmla="*/ 4250507 w 4250507"/>
              <a:gd name="connsiteY1" fmla="*/ 1 h 203290"/>
              <a:gd name="connsiteX2" fmla="*/ 4250507 w 4250507"/>
              <a:gd name="connsiteY2" fmla="*/ 203290 h 203290"/>
              <a:gd name="connsiteX3" fmla="*/ 4047218 w 4250507"/>
              <a:gd name="connsiteY3" fmla="*/ 203290 h 203290"/>
              <a:gd name="connsiteX4" fmla="*/ 3735932 w 4250507"/>
              <a:gd name="connsiteY4" fmla="*/ 1 h 203290"/>
              <a:gd name="connsiteX5" fmla="*/ 3939221 w 4250507"/>
              <a:gd name="connsiteY5" fmla="*/ 1 h 203290"/>
              <a:gd name="connsiteX6" fmla="*/ 3939221 w 4250507"/>
              <a:gd name="connsiteY6" fmla="*/ 203290 h 203290"/>
              <a:gd name="connsiteX7" fmla="*/ 3735932 w 4250507"/>
              <a:gd name="connsiteY7" fmla="*/ 203290 h 203290"/>
              <a:gd name="connsiteX8" fmla="*/ 3424646 w 4250507"/>
              <a:gd name="connsiteY8" fmla="*/ 1 h 203290"/>
              <a:gd name="connsiteX9" fmla="*/ 3627935 w 4250507"/>
              <a:gd name="connsiteY9" fmla="*/ 1 h 203290"/>
              <a:gd name="connsiteX10" fmla="*/ 3627935 w 4250507"/>
              <a:gd name="connsiteY10" fmla="*/ 203290 h 203290"/>
              <a:gd name="connsiteX11" fmla="*/ 3424646 w 4250507"/>
              <a:gd name="connsiteY11" fmla="*/ 203290 h 203290"/>
              <a:gd name="connsiteX12" fmla="*/ 3113360 w 4250507"/>
              <a:gd name="connsiteY12" fmla="*/ 1 h 203290"/>
              <a:gd name="connsiteX13" fmla="*/ 3316649 w 4250507"/>
              <a:gd name="connsiteY13" fmla="*/ 1 h 203290"/>
              <a:gd name="connsiteX14" fmla="*/ 3316649 w 4250507"/>
              <a:gd name="connsiteY14" fmla="*/ 203290 h 203290"/>
              <a:gd name="connsiteX15" fmla="*/ 3113360 w 4250507"/>
              <a:gd name="connsiteY15" fmla="*/ 203290 h 203290"/>
              <a:gd name="connsiteX16" fmla="*/ 2802073 w 4250507"/>
              <a:gd name="connsiteY16" fmla="*/ 1 h 203290"/>
              <a:gd name="connsiteX17" fmla="*/ 3005362 w 4250507"/>
              <a:gd name="connsiteY17" fmla="*/ 1 h 203290"/>
              <a:gd name="connsiteX18" fmla="*/ 3005362 w 4250507"/>
              <a:gd name="connsiteY18" fmla="*/ 203290 h 203290"/>
              <a:gd name="connsiteX19" fmla="*/ 2802073 w 4250507"/>
              <a:gd name="connsiteY19" fmla="*/ 203290 h 203290"/>
              <a:gd name="connsiteX20" fmla="*/ 2490787 w 4250507"/>
              <a:gd name="connsiteY20" fmla="*/ 1 h 203290"/>
              <a:gd name="connsiteX21" fmla="*/ 2694076 w 4250507"/>
              <a:gd name="connsiteY21" fmla="*/ 1 h 203290"/>
              <a:gd name="connsiteX22" fmla="*/ 2694076 w 4250507"/>
              <a:gd name="connsiteY22" fmla="*/ 203290 h 203290"/>
              <a:gd name="connsiteX23" fmla="*/ 2490787 w 4250507"/>
              <a:gd name="connsiteY23" fmla="*/ 203290 h 203290"/>
              <a:gd name="connsiteX24" fmla="*/ 2179501 w 4250507"/>
              <a:gd name="connsiteY24" fmla="*/ 1 h 203290"/>
              <a:gd name="connsiteX25" fmla="*/ 2382790 w 4250507"/>
              <a:gd name="connsiteY25" fmla="*/ 1 h 203290"/>
              <a:gd name="connsiteX26" fmla="*/ 2382790 w 4250507"/>
              <a:gd name="connsiteY26" fmla="*/ 203290 h 203290"/>
              <a:gd name="connsiteX27" fmla="*/ 2179501 w 4250507"/>
              <a:gd name="connsiteY27" fmla="*/ 203290 h 203290"/>
              <a:gd name="connsiteX28" fmla="*/ 1868215 w 4250507"/>
              <a:gd name="connsiteY28" fmla="*/ 1 h 203290"/>
              <a:gd name="connsiteX29" fmla="*/ 2071504 w 4250507"/>
              <a:gd name="connsiteY29" fmla="*/ 1 h 203290"/>
              <a:gd name="connsiteX30" fmla="*/ 2071504 w 4250507"/>
              <a:gd name="connsiteY30" fmla="*/ 203290 h 203290"/>
              <a:gd name="connsiteX31" fmla="*/ 1868215 w 4250507"/>
              <a:gd name="connsiteY31" fmla="*/ 203290 h 203290"/>
              <a:gd name="connsiteX32" fmla="*/ 1556430 w 4250507"/>
              <a:gd name="connsiteY32" fmla="*/ 0 h 203290"/>
              <a:gd name="connsiteX33" fmla="*/ 1759719 w 4250507"/>
              <a:gd name="connsiteY33" fmla="*/ 0 h 203290"/>
              <a:gd name="connsiteX34" fmla="*/ 1759719 w 4250507"/>
              <a:gd name="connsiteY34" fmla="*/ 203289 h 203290"/>
              <a:gd name="connsiteX35" fmla="*/ 1556430 w 4250507"/>
              <a:gd name="connsiteY35" fmla="*/ 203289 h 203290"/>
              <a:gd name="connsiteX36" fmla="*/ 1245144 w 4250507"/>
              <a:gd name="connsiteY36" fmla="*/ 0 h 203290"/>
              <a:gd name="connsiteX37" fmla="*/ 1448433 w 4250507"/>
              <a:gd name="connsiteY37" fmla="*/ 0 h 203290"/>
              <a:gd name="connsiteX38" fmla="*/ 1448433 w 4250507"/>
              <a:gd name="connsiteY38" fmla="*/ 203289 h 203290"/>
              <a:gd name="connsiteX39" fmla="*/ 1245144 w 4250507"/>
              <a:gd name="connsiteY39" fmla="*/ 203289 h 203290"/>
              <a:gd name="connsiteX40" fmla="*/ 933858 w 4250507"/>
              <a:gd name="connsiteY40" fmla="*/ 0 h 203290"/>
              <a:gd name="connsiteX41" fmla="*/ 1137147 w 4250507"/>
              <a:gd name="connsiteY41" fmla="*/ 0 h 203290"/>
              <a:gd name="connsiteX42" fmla="*/ 1137147 w 4250507"/>
              <a:gd name="connsiteY42" fmla="*/ 203289 h 203290"/>
              <a:gd name="connsiteX43" fmla="*/ 933858 w 4250507"/>
              <a:gd name="connsiteY43" fmla="*/ 203289 h 203290"/>
              <a:gd name="connsiteX44" fmla="*/ 622572 w 4250507"/>
              <a:gd name="connsiteY44" fmla="*/ 0 h 203290"/>
              <a:gd name="connsiteX45" fmla="*/ 825861 w 4250507"/>
              <a:gd name="connsiteY45" fmla="*/ 0 h 203290"/>
              <a:gd name="connsiteX46" fmla="*/ 825861 w 4250507"/>
              <a:gd name="connsiteY46" fmla="*/ 203289 h 203290"/>
              <a:gd name="connsiteX47" fmla="*/ 622572 w 4250507"/>
              <a:gd name="connsiteY47" fmla="*/ 203289 h 203290"/>
              <a:gd name="connsiteX48" fmla="*/ 311286 w 4250507"/>
              <a:gd name="connsiteY48" fmla="*/ 0 h 203290"/>
              <a:gd name="connsiteX49" fmla="*/ 514575 w 4250507"/>
              <a:gd name="connsiteY49" fmla="*/ 0 h 203290"/>
              <a:gd name="connsiteX50" fmla="*/ 514575 w 4250507"/>
              <a:gd name="connsiteY50" fmla="*/ 203289 h 203290"/>
              <a:gd name="connsiteX51" fmla="*/ 311286 w 4250507"/>
              <a:gd name="connsiteY51" fmla="*/ 203289 h 203290"/>
              <a:gd name="connsiteX52" fmla="*/ 0 w 4250507"/>
              <a:gd name="connsiteY52" fmla="*/ 0 h 203290"/>
              <a:gd name="connsiteX53" fmla="*/ 203288 w 4250507"/>
              <a:gd name="connsiteY53" fmla="*/ 0 h 203290"/>
              <a:gd name="connsiteX54" fmla="*/ 203288 w 4250507"/>
              <a:gd name="connsiteY54" fmla="*/ 203289 h 203290"/>
              <a:gd name="connsiteX55" fmla="*/ 0 w 4250507"/>
              <a:gd name="connsiteY55" fmla="*/ 203289 h 20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50507" h="203290">
                <a:moveTo>
                  <a:pt x="4047218" y="1"/>
                </a:moveTo>
                <a:lnTo>
                  <a:pt x="4250507" y="1"/>
                </a:lnTo>
                <a:lnTo>
                  <a:pt x="4250507" y="203290"/>
                </a:lnTo>
                <a:lnTo>
                  <a:pt x="4047218" y="203290"/>
                </a:lnTo>
                <a:close/>
                <a:moveTo>
                  <a:pt x="3735932" y="1"/>
                </a:moveTo>
                <a:lnTo>
                  <a:pt x="3939221" y="1"/>
                </a:lnTo>
                <a:lnTo>
                  <a:pt x="3939221" y="203290"/>
                </a:lnTo>
                <a:lnTo>
                  <a:pt x="3735932" y="203290"/>
                </a:lnTo>
                <a:close/>
                <a:moveTo>
                  <a:pt x="3424646" y="1"/>
                </a:moveTo>
                <a:lnTo>
                  <a:pt x="3627935" y="1"/>
                </a:lnTo>
                <a:lnTo>
                  <a:pt x="3627935" y="203290"/>
                </a:lnTo>
                <a:lnTo>
                  <a:pt x="3424646" y="203290"/>
                </a:lnTo>
                <a:close/>
                <a:moveTo>
                  <a:pt x="3113360" y="1"/>
                </a:moveTo>
                <a:lnTo>
                  <a:pt x="3316649" y="1"/>
                </a:lnTo>
                <a:lnTo>
                  <a:pt x="3316649" y="203290"/>
                </a:lnTo>
                <a:lnTo>
                  <a:pt x="3113360" y="203290"/>
                </a:lnTo>
                <a:close/>
                <a:moveTo>
                  <a:pt x="2802073" y="1"/>
                </a:moveTo>
                <a:lnTo>
                  <a:pt x="3005362" y="1"/>
                </a:lnTo>
                <a:lnTo>
                  <a:pt x="3005362" y="203290"/>
                </a:lnTo>
                <a:lnTo>
                  <a:pt x="2802073" y="203290"/>
                </a:lnTo>
                <a:close/>
                <a:moveTo>
                  <a:pt x="2490787" y="1"/>
                </a:moveTo>
                <a:lnTo>
                  <a:pt x="2694076" y="1"/>
                </a:lnTo>
                <a:lnTo>
                  <a:pt x="2694076" y="203290"/>
                </a:lnTo>
                <a:lnTo>
                  <a:pt x="2490787" y="203290"/>
                </a:lnTo>
                <a:close/>
                <a:moveTo>
                  <a:pt x="2179501" y="1"/>
                </a:moveTo>
                <a:lnTo>
                  <a:pt x="2382790" y="1"/>
                </a:lnTo>
                <a:lnTo>
                  <a:pt x="2382790" y="203290"/>
                </a:lnTo>
                <a:lnTo>
                  <a:pt x="2179501" y="203290"/>
                </a:lnTo>
                <a:close/>
                <a:moveTo>
                  <a:pt x="1868215" y="1"/>
                </a:moveTo>
                <a:lnTo>
                  <a:pt x="2071504" y="1"/>
                </a:lnTo>
                <a:lnTo>
                  <a:pt x="2071504" y="203290"/>
                </a:lnTo>
                <a:lnTo>
                  <a:pt x="1868215" y="203290"/>
                </a:lnTo>
                <a:close/>
                <a:moveTo>
                  <a:pt x="1556430" y="0"/>
                </a:moveTo>
                <a:lnTo>
                  <a:pt x="1759719" y="0"/>
                </a:lnTo>
                <a:lnTo>
                  <a:pt x="1759719" y="203289"/>
                </a:lnTo>
                <a:lnTo>
                  <a:pt x="1556430" y="203289"/>
                </a:lnTo>
                <a:close/>
                <a:moveTo>
                  <a:pt x="1245144" y="0"/>
                </a:moveTo>
                <a:lnTo>
                  <a:pt x="1448433" y="0"/>
                </a:lnTo>
                <a:lnTo>
                  <a:pt x="1448433" y="203289"/>
                </a:lnTo>
                <a:lnTo>
                  <a:pt x="1245144" y="203289"/>
                </a:lnTo>
                <a:close/>
                <a:moveTo>
                  <a:pt x="933858" y="0"/>
                </a:moveTo>
                <a:lnTo>
                  <a:pt x="1137147" y="0"/>
                </a:lnTo>
                <a:lnTo>
                  <a:pt x="1137147" y="203289"/>
                </a:lnTo>
                <a:lnTo>
                  <a:pt x="933858" y="203289"/>
                </a:lnTo>
                <a:close/>
                <a:moveTo>
                  <a:pt x="622572" y="0"/>
                </a:moveTo>
                <a:lnTo>
                  <a:pt x="825861" y="0"/>
                </a:lnTo>
                <a:lnTo>
                  <a:pt x="825861" y="203289"/>
                </a:lnTo>
                <a:lnTo>
                  <a:pt x="622572" y="203289"/>
                </a:lnTo>
                <a:close/>
                <a:moveTo>
                  <a:pt x="311286" y="0"/>
                </a:moveTo>
                <a:lnTo>
                  <a:pt x="514575" y="0"/>
                </a:lnTo>
                <a:lnTo>
                  <a:pt x="514575" y="203289"/>
                </a:lnTo>
                <a:lnTo>
                  <a:pt x="311286" y="203289"/>
                </a:lnTo>
                <a:close/>
                <a:moveTo>
                  <a:pt x="0" y="0"/>
                </a:moveTo>
                <a:lnTo>
                  <a:pt x="203288" y="0"/>
                </a:lnTo>
                <a:lnTo>
                  <a:pt x="203288" y="203289"/>
                </a:lnTo>
                <a:lnTo>
                  <a:pt x="0" y="203289"/>
                </a:lnTo>
                <a:close/>
              </a:path>
            </a:pathLst>
          </a:custGeom>
          <a:gradFill>
            <a:gsLst>
              <a:gs pos="0">
                <a:schemeClr val="accent1">
                  <a:alpha val="30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7"/>
          <p:cNvSpPr txBox="1"/>
          <p:nvPr/>
        </p:nvSpPr>
        <p:spPr>
          <a:xfrm>
            <a:off x="341273" y="399160"/>
            <a:ext cx="3057247" cy="523220"/>
          </a:xfrm>
          <a:prstGeom prst="rect">
            <a:avLst/>
          </a:prstGeom>
          <a:noFill/>
        </p:spPr>
        <p:txBody>
          <a:bodyPr wrap="none" rtlCol="0">
            <a:spAutoFit/>
          </a:bodyPr>
          <a:lstStyle/>
          <a:p>
            <a:pPr algn="l"/>
            <a:r>
              <a:rPr lang="zh-CN" altLang="en-US" sz="2800" dirty="0">
                <a:solidFill>
                  <a:schemeClr val="tx1">
                    <a:lumMod val="75000"/>
                    <a:lumOff val="25000"/>
                  </a:schemeClr>
                </a:solidFill>
                <a:latin typeface="Source Han Sans SC" panose="020B0500000000000000" pitchFamily="34" charset="-128"/>
                <a:ea typeface="Source Han Sans SC" panose="020B0500000000000000" pitchFamily="34" charset="-128"/>
              </a:rPr>
              <a:t>添加页面标题内容</a:t>
            </a:r>
          </a:p>
        </p:txBody>
      </p:sp>
      <p:sp>
        <p:nvSpPr>
          <p:cNvPr id="38" name="Rectangle 29"/>
          <p:cNvSpPr/>
          <p:nvPr/>
        </p:nvSpPr>
        <p:spPr>
          <a:xfrm>
            <a:off x="782968" y="1847352"/>
            <a:ext cx="3240681" cy="574837"/>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39" name="Rectangle 30"/>
          <p:cNvSpPr/>
          <p:nvPr/>
        </p:nvSpPr>
        <p:spPr>
          <a:xfrm>
            <a:off x="782969" y="1526109"/>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40" name="Rectangle 29"/>
          <p:cNvSpPr/>
          <p:nvPr/>
        </p:nvSpPr>
        <p:spPr>
          <a:xfrm>
            <a:off x="782968" y="2977969"/>
            <a:ext cx="3240681" cy="574837"/>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1" name="Rectangle 30"/>
          <p:cNvSpPr/>
          <p:nvPr/>
        </p:nvSpPr>
        <p:spPr>
          <a:xfrm>
            <a:off x="782969" y="2656726"/>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42" name="Rectangle 29"/>
          <p:cNvSpPr/>
          <p:nvPr/>
        </p:nvSpPr>
        <p:spPr>
          <a:xfrm>
            <a:off x="782968" y="4195292"/>
            <a:ext cx="3240681" cy="574837"/>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3" name="Rectangle 30"/>
          <p:cNvSpPr/>
          <p:nvPr/>
        </p:nvSpPr>
        <p:spPr>
          <a:xfrm>
            <a:off x="782969" y="3874049"/>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44" name="Rectangle 29"/>
          <p:cNvSpPr/>
          <p:nvPr/>
        </p:nvSpPr>
        <p:spPr>
          <a:xfrm>
            <a:off x="782968" y="5295017"/>
            <a:ext cx="3240681" cy="574837"/>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Source Han Sans SC" panose="020B0500000000000000" pitchFamily="34" charset="-128"/>
                <a:ea typeface="Source Han Sans SC" panose="020B0500000000000000" pitchFamily="34" charset="-128"/>
                <a:sym typeface="FZHei-B01S" panose="02010601030101010101" pitchFamily="2" charset="-122"/>
              </a:rPr>
              <a:t>请在此处添加具体内容，文字尽量言简意赅，简单说明即可，不必过于繁琐</a:t>
            </a:r>
          </a:p>
        </p:txBody>
      </p:sp>
      <p:sp>
        <p:nvSpPr>
          <p:cNvPr id="45" name="Rectangle 30"/>
          <p:cNvSpPr/>
          <p:nvPr/>
        </p:nvSpPr>
        <p:spPr>
          <a:xfrm>
            <a:off x="782969" y="4973774"/>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添加标题</a:t>
            </a: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1000"/>
                                        <p:tgtEl>
                                          <p:spTgt spid="40"/>
                                        </p:tgtEl>
                                      </p:cBhvr>
                                    </p:animEffect>
                                    <p:anim calcmode="lin" valueType="num">
                                      <p:cBhvr>
                                        <p:cTn id="19" dur="1000" fill="hold"/>
                                        <p:tgtEl>
                                          <p:spTgt spid="40"/>
                                        </p:tgtEl>
                                        <p:attrNameLst>
                                          <p:attrName>ppt_x</p:attrName>
                                        </p:attrNameLst>
                                      </p:cBhvr>
                                      <p:tavLst>
                                        <p:tav tm="0">
                                          <p:val>
                                            <p:strVal val="#ppt_x"/>
                                          </p:val>
                                        </p:tav>
                                        <p:tav tm="100000">
                                          <p:val>
                                            <p:strVal val="#ppt_x"/>
                                          </p:val>
                                        </p:tav>
                                      </p:tavLst>
                                    </p:anim>
                                    <p:anim calcmode="lin" valueType="num">
                                      <p:cBhvr>
                                        <p:cTn id="20" dur="1000" fill="hold"/>
                                        <p:tgtEl>
                                          <p:spTgt spid="4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0"/>
                                        <p:tgtEl>
                                          <p:spTgt spid="41"/>
                                        </p:tgtEl>
                                      </p:cBhvr>
                                    </p:animEffect>
                                    <p:anim calcmode="lin" valueType="num">
                                      <p:cBhvr>
                                        <p:cTn id="24" dur="1000" fill="hold"/>
                                        <p:tgtEl>
                                          <p:spTgt spid="41"/>
                                        </p:tgtEl>
                                        <p:attrNameLst>
                                          <p:attrName>ppt_x</p:attrName>
                                        </p:attrNameLst>
                                      </p:cBhvr>
                                      <p:tavLst>
                                        <p:tav tm="0">
                                          <p:val>
                                            <p:strVal val="#ppt_x"/>
                                          </p:val>
                                        </p:tav>
                                        <p:tav tm="100000">
                                          <p:val>
                                            <p:strVal val="#ppt_x"/>
                                          </p:val>
                                        </p:tav>
                                      </p:tavLst>
                                    </p:anim>
                                    <p:anim calcmode="lin" valueType="num">
                                      <p:cBhvr>
                                        <p:cTn id="25" dur="1000" fill="hold"/>
                                        <p:tgtEl>
                                          <p:spTgt spid="41"/>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1000"/>
                                        <p:tgtEl>
                                          <p:spTgt spid="43"/>
                                        </p:tgtEl>
                                      </p:cBhvr>
                                    </p:animEffect>
                                    <p:anim calcmode="lin" valueType="num">
                                      <p:cBhvr>
                                        <p:cTn id="35" dur="1000" fill="hold"/>
                                        <p:tgtEl>
                                          <p:spTgt spid="43"/>
                                        </p:tgtEl>
                                        <p:attrNameLst>
                                          <p:attrName>ppt_x</p:attrName>
                                        </p:attrNameLst>
                                      </p:cBhvr>
                                      <p:tavLst>
                                        <p:tav tm="0">
                                          <p:val>
                                            <p:strVal val="#ppt_x"/>
                                          </p:val>
                                        </p:tav>
                                        <p:tav tm="100000">
                                          <p:val>
                                            <p:strVal val="#ppt_x"/>
                                          </p:val>
                                        </p:tav>
                                      </p:tavLst>
                                    </p:anim>
                                    <p:anim calcmode="lin" valueType="num">
                                      <p:cBhvr>
                                        <p:cTn id="36" dur="1000" fill="hold"/>
                                        <p:tgtEl>
                                          <p:spTgt spid="43"/>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1000"/>
                                        <p:tgtEl>
                                          <p:spTgt spid="44"/>
                                        </p:tgtEl>
                                      </p:cBhvr>
                                    </p:animEffect>
                                    <p:anim calcmode="lin" valueType="num">
                                      <p:cBhvr>
                                        <p:cTn id="41" dur="1000" fill="hold"/>
                                        <p:tgtEl>
                                          <p:spTgt spid="44"/>
                                        </p:tgtEl>
                                        <p:attrNameLst>
                                          <p:attrName>ppt_x</p:attrName>
                                        </p:attrNameLst>
                                      </p:cBhvr>
                                      <p:tavLst>
                                        <p:tav tm="0">
                                          <p:val>
                                            <p:strVal val="#ppt_x"/>
                                          </p:val>
                                        </p:tav>
                                        <p:tav tm="100000">
                                          <p:val>
                                            <p:strVal val="#ppt_x"/>
                                          </p:val>
                                        </p:tav>
                                      </p:tavLst>
                                    </p:anim>
                                    <p:anim calcmode="lin" valueType="num">
                                      <p:cBhvr>
                                        <p:cTn id="42" dur="1000" fill="hold"/>
                                        <p:tgtEl>
                                          <p:spTgt spid="4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1000"/>
                                        <p:tgtEl>
                                          <p:spTgt spid="45"/>
                                        </p:tgtEl>
                                      </p:cBhvr>
                                    </p:animEffect>
                                    <p:anim calcmode="lin" valueType="num">
                                      <p:cBhvr>
                                        <p:cTn id="46" dur="1000" fill="hold"/>
                                        <p:tgtEl>
                                          <p:spTgt spid="45"/>
                                        </p:tgtEl>
                                        <p:attrNameLst>
                                          <p:attrName>ppt_x</p:attrName>
                                        </p:attrNameLst>
                                      </p:cBhvr>
                                      <p:tavLst>
                                        <p:tav tm="0">
                                          <p:val>
                                            <p:strVal val="#ppt_x"/>
                                          </p:val>
                                        </p:tav>
                                        <p:tav tm="100000">
                                          <p:val>
                                            <p:strVal val="#ppt_x"/>
                                          </p:val>
                                        </p:tav>
                                      </p:tavLst>
                                    </p:anim>
                                    <p:anim calcmode="lin" valueType="num">
                                      <p:cBhvr>
                                        <p:cTn id="4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7" name="Rectangle 29"/>
          <p:cNvSpPr/>
          <p:nvPr/>
        </p:nvSpPr>
        <p:spPr>
          <a:xfrm>
            <a:off x="5363210" y="2795270"/>
            <a:ext cx="6171565" cy="603885"/>
          </a:xfrm>
          <a:prstGeom prst="rect">
            <a:avLst/>
          </a:prstGeom>
        </p:spPr>
        <p:txBody>
          <a:bodyPr wrap="square">
            <a:spAutoFit/>
          </a:bodyPr>
          <a:lstStyle/>
          <a:p>
            <a:pPr lvl="0" algn="l">
              <a:lnSpc>
                <a:spcPts val="2000"/>
              </a:lnSpc>
              <a:defRPr/>
            </a:pPr>
            <a:r>
              <a:rPr lang="zh-CN" altLang="en-US" sz="1000" dirty="0">
                <a:solidFill>
                  <a:schemeClr val="bg1">
                    <a:lumMod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根据全国第二次残疾人抽样调查数据，中国有2700万以上的聋哑人，大约占全国人口的2%，这一数字还在不断增长，另据WHO估计，到2050年，全球将有超过7亿人，即十分之一人口，发生残疾性听力损失。</a:t>
            </a:r>
          </a:p>
        </p:txBody>
      </p:sp>
      <p:sp>
        <p:nvSpPr>
          <p:cNvPr id="12" name="TextBox 7"/>
          <p:cNvSpPr txBox="1"/>
          <p:nvPr/>
        </p:nvSpPr>
        <p:spPr>
          <a:xfrm>
            <a:off x="665892" y="3133108"/>
            <a:ext cx="2621280" cy="1076325"/>
          </a:xfrm>
          <a:prstGeom prst="rect">
            <a:avLst/>
          </a:prstGeom>
          <a:noFill/>
        </p:spPr>
        <p:txBody>
          <a:bodyPr wrap="none" rtlCol="0">
            <a:spAutoFit/>
          </a:bodyPr>
          <a:lstStyle/>
          <a:p>
            <a:pPr algn="l"/>
            <a:r>
              <a:rPr lang="zh-CN" sz="3200" dirty="0">
                <a:solidFill>
                  <a:schemeClr val="tx1">
                    <a:lumMod val="75000"/>
                    <a:lumOff val="25000"/>
                  </a:schemeClr>
                </a:solidFill>
                <a:latin typeface="苹方 特粗" panose="020B0800000000000000" charset="-122"/>
                <a:ea typeface="苹方 特粗" panose="020B0800000000000000" charset="-122"/>
              </a:rPr>
              <a:t>数量庞大的</a:t>
            </a:r>
          </a:p>
          <a:p>
            <a:pPr algn="l"/>
            <a:r>
              <a:rPr lang="zh-CN" altLang="en-US" sz="3200" dirty="0">
                <a:solidFill>
                  <a:schemeClr val="tx1">
                    <a:lumMod val="75000"/>
                    <a:lumOff val="25000"/>
                  </a:schemeClr>
                </a:solidFill>
                <a:latin typeface="苹方 特粗" panose="020B0800000000000000" charset="-122"/>
                <a:ea typeface="苹方 特粗" panose="020B0800000000000000" charset="-122"/>
              </a:rPr>
              <a:t>听障人士群体</a:t>
            </a:r>
          </a:p>
        </p:txBody>
      </p:sp>
      <p:sp>
        <p:nvSpPr>
          <p:cNvPr id="13" name="Google Shape;86;p19"/>
          <p:cNvSpPr txBox="1"/>
          <p:nvPr/>
        </p:nvSpPr>
        <p:spPr>
          <a:xfrm>
            <a:off x="672465" y="2557145"/>
            <a:ext cx="3183890" cy="575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Large Amounts</a:t>
            </a:r>
          </a:p>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of users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63210" y="3921760"/>
            <a:ext cx="6170930" cy="2143125"/>
          </a:xfrm>
          <a:prstGeom prst="rect">
            <a:avLst/>
          </a:prstGeom>
        </p:spPr>
        <p:txBody>
          <a:bodyPr wrap="square">
            <a:spAutoFit/>
          </a:bodyPr>
          <a:lstStyle/>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听觉功能障碍者或言语功能障碍者，会使用手语作为常用的沟通方式，因此在校园的生活环境中较少接触到听障人士。</a:t>
            </a:r>
          </a:p>
          <a:p>
            <a:pPr lvl="0" algn="l">
              <a:lnSpc>
                <a:spcPts val="2000"/>
              </a:lnSpc>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600" b="1" dirty="0">
                <a:solidFill>
                  <a:schemeClr val="tx1"/>
                </a:solidFill>
                <a:latin typeface="苹方 中等" panose="020B0400000000000000" charset="-122"/>
                <a:ea typeface="苹方 中等" panose="020B0400000000000000" charset="-122"/>
                <a:sym typeface="FZHei-B01S" panose="02010601030101010101" pitchFamily="2" charset="-122"/>
              </a:rPr>
              <a:t>手语作为一种独立语言，学习成本较高</a:t>
            </a: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，虽然我国信息无障碍领域的投入在逐渐增加，但全国致力于听障者专业服务人士仍只有约一万名，大部分公共服务没有配备专门的便利设施。</a:t>
            </a: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因此，我国市场急需一款能够打通中英文使用者和手语使用者之间语言屏障的产品出现，帮助手语使用者融入社会，成就自我。</a:t>
            </a:r>
          </a:p>
        </p:txBody>
      </p:sp>
      <p:sp>
        <p:nvSpPr>
          <p:cNvPr id="16" name="矩形 15"/>
          <p:cNvSpPr/>
          <p:nvPr/>
        </p:nvSpPr>
        <p:spPr>
          <a:xfrm>
            <a:off x="5498465" y="553720"/>
            <a:ext cx="5899785" cy="2241550"/>
          </a:xfrm>
          <a:prstGeom prst="rect">
            <a:avLst/>
          </a:prstGeom>
          <a:blipFill rotWithShape="1">
            <a:blip r:embed="rId2">
              <a:alphaModFix amt="59000"/>
            </a:blip>
            <a:stretch>
              <a:fillRect t="-32000" b="-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14730"/>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现有手势识别技术的</a:t>
            </a:r>
          </a:p>
          <a:p>
            <a:pPr algn="l"/>
            <a:r>
              <a:rPr lang="zh-CN" sz="3200" dirty="0">
                <a:solidFill>
                  <a:schemeClr val="tx1">
                    <a:lumMod val="75000"/>
                    <a:lumOff val="25000"/>
                  </a:schemeClr>
                </a:solidFill>
                <a:latin typeface="苹方 特粗" panose="020B0800000000000000" charset="-122"/>
                <a:ea typeface="苹方 特粗" panose="020B0800000000000000" charset="-122"/>
              </a:rPr>
              <a:t>局限性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Limitations of existing gesture recognition technologies</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63845" y="580390"/>
            <a:ext cx="6170930" cy="1373505"/>
          </a:xfrm>
          <a:prstGeom prst="rect">
            <a:avLst/>
          </a:prstGeom>
        </p:spPr>
        <p:txBody>
          <a:bodyPr wrap="square">
            <a:spAutoFit/>
          </a:bodyPr>
          <a:lstStyle/>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由于VR技术的兴起，近年来国内外研究机构和企业逐渐开始关注手识别。</a:t>
            </a: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目前手势识别的方法主要分为肌电传感、摄像头图像识别、弯曲传感等方向。</a:t>
            </a:r>
          </a:p>
          <a:p>
            <a:pPr lvl="0" algn="l">
              <a:lnSpc>
                <a:spcPts val="2000"/>
              </a:lnSpc>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但是目前这些方法都存在些许问题，而导致其无法应用在产品开发中。</a:t>
            </a: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如：肌电信号不准确、手势识别相机需外置、弯曲传感体积太大且鲁棒性低。</a:t>
            </a:r>
          </a:p>
        </p:txBody>
      </p:sp>
      <p:pic>
        <p:nvPicPr>
          <p:cNvPr id="3" name="图片 1" descr="C:/Users/62660/AppData/Local/Temp/kaimatting/20220414171958/output_aiMatting_20220414172038.pngoutput_aiMatting_20220414172038"/>
          <p:cNvPicPr>
            <a:picLocks noChangeAspect="1" noChangeArrowheads="1"/>
          </p:cNvPicPr>
          <p:nvPr/>
        </p:nvPicPr>
        <p:blipFill>
          <a:blip r:embed="rId2"/>
          <a:srcRect t="-1049"/>
          <a:stretch>
            <a:fillRect/>
          </a:stretch>
        </p:blipFill>
        <p:spPr>
          <a:xfrm>
            <a:off x="5650865" y="2650490"/>
            <a:ext cx="5596890" cy="3181350"/>
          </a:xfrm>
          <a:prstGeom prst="rect">
            <a:avLst/>
          </a:prstGeom>
          <a:noFill/>
          <a:ln>
            <a:noFill/>
          </a:ln>
        </p:spPr>
      </p:pic>
      <p:sp>
        <p:nvSpPr>
          <p:cNvPr id="4" name="Rectangle 29"/>
          <p:cNvSpPr/>
          <p:nvPr/>
        </p:nvSpPr>
        <p:spPr>
          <a:xfrm>
            <a:off x="5363845" y="5831840"/>
            <a:ext cx="6170930" cy="347345"/>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常见的手势识别技术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222750" y="1984375"/>
            <a:ext cx="7688580" cy="4412615"/>
          </a:xfrm>
          <a:prstGeom prst="roundRect">
            <a:avLst>
              <a:gd name="adj" fmla="val 683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hteck 38"/>
          <p:cNvSpPr/>
          <p:nvPr/>
        </p:nvSpPr>
        <p:spPr>
          <a:xfrm>
            <a:off x="0" y="0"/>
            <a:ext cx="3787140"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389032" y="3208673"/>
            <a:ext cx="2621280" cy="1014730"/>
          </a:xfrm>
          <a:prstGeom prst="rect">
            <a:avLst/>
          </a:prstGeom>
          <a:noFill/>
        </p:spPr>
        <p:txBody>
          <a:bodyPr wrap="none" rtlCol="0">
            <a:spAutoFit/>
          </a:bodyPr>
          <a:lstStyle/>
          <a:p>
            <a:r>
              <a:rPr lang="zh-CN" sz="2800" dirty="0">
                <a:solidFill>
                  <a:schemeClr val="tx1">
                    <a:lumMod val="75000"/>
                    <a:lumOff val="25000"/>
                  </a:schemeClr>
                </a:solidFill>
                <a:latin typeface="苹方 特粗" panose="020B0800000000000000" charset="-122"/>
                <a:ea typeface="苹方 特粗" panose="020B0800000000000000" charset="-122"/>
              </a:rPr>
              <a:t>智能手语</a:t>
            </a:r>
          </a:p>
          <a:p>
            <a:r>
              <a:rPr lang="zh-CN" sz="3200" dirty="0">
                <a:solidFill>
                  <a:schemeClr val="tx1">
                    <a:lumMod val="75000"/>
                    <a:lumOff val="25000"/>
                  </a:schemeClr>
                </a:solidFill>
                <a:latin typeface="苹方 特粗" panose="020B0800000000000000" charset="-122"/>
                <a:ea typeface="苹方 特粗" panose="020B0800000000000000" charset="-122"/>
              </a:rPr>
              <a:t>翻译设备调研</a:t>
            </a:r>
          </a:p>
        </p:txBody>
      </p:sp>
      <p:sp>
        <p:nvSpPr>
          <p:cNvPr id="13" name="Google Shape;86;p19"/>
          <p:cNvSpPr txBox="1"/>
          <p:nvPr/>
        </p:nvSpPr>
        <p:spPr>
          <a:xfrm>
            <a:off x="415702" y="2556960"/>
            <a:ext cx="3183654" cy="310226"/>
          </a:xfrm>
          <a:prstGeom prst="rect">
            <a:avLst/>
          </a:prstGeom>
          <a:noFill/>
          <a:ln>
            <a:noFill/>
          </a:ln>
        </p:spPr>
        <p:txBody>
          <a:bodyPr spcFirstLastPara="1" wrap="square" lIns="91425" tIns="45700" rIns="91425" bIns="45700" anchor="t" anchorCtr="0">
            <a:noAutofit/>
          </a:bodyPr>
          <a:lstStyle/>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Research on Intelligent</a:t>
            </a:r>
          </a:p>
          <a:p>
            <a:pPr marR="0" indent="0">
              <a:spcBef>
                <a:spcPts val="0"/>
              </a:spcBef>
              <a:spcAft>
                <a:spcPts val="0"/>
              </a:spcAft>
              <a:buNone/>
            </a:pPr>
            <a:r>
              <a:rPr lang="en-US" sz="1600" b="0" i="0" cap="none">
                <a:solidFill>
                  <a:schemeClr val="accent2"/>
                </a:solidFill>
                <a:latin typeface="苹方 常规" panose="020B0300000000000000" charset="-122"/>
                <a:ea typeface="苹方 常规" panose="020B0300000000000000" charset="-122"/>
                <a:cs typeface="Lato"/>
                <a:sym typeface="Lato"/>
              </a:rPr>
              <a:t>sign translation equipment</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4363085" y="290830"/>
            <a:ext cx="7407910" cy="1373505"/>
          </a:xfrm>
          <a:prstGeom prst="rect">
            <a:avLst/>
          </a:prstGeom>
        </p:spPr>
        <p:txBody>
          <a:bodyPr wrap="square">
            <a:spAutoFit/>
          </a:bodyPr>
          <a:lstStyle/>
          <a:p>
            <a:pPr lvl="0" algn="l">
              <a:lnSpc>
                <a:spcPts val="2000"/>
              </a:lnSpc>
              <a:defRPr/>
            </a:pPr>
            <a:r>
              <a:rPr lang="zh-CN" altLang="en-US" sz="1000" dirty="0">
                <a:solidFill>
                  <a:schemeClr val="tx1"/>
                </a:solidFill>
                <a:latin typeface="苹方 中等" panose="020B0400000000000000" charset="-122"/>
                <a:ea typeface="苹方 中等" panose="020B0400000000000000" charset="-122"/>
                <a:sym typeface="FZHei-B01S" panose="02010601030101010101" pitchFamily="2" charset="-122"/>
              </a:rPr>
              <a:t>国内外有很多项目致力于将手势识别技术应用在手语翻译中，市场上也有几款智能手语翻译设备，根据录入形式的不同, 主要分为基于计算机视觉记录和基于数据的手套记录两种不同的类型。</a:t>
            </a:r>
          </a:p>
          <a:p>
            <a:pPr lvl="0" algn="l">
              <a:lnSpc>
                <a:spcPts val="2000"/>
              </a:lnSpc>
              <a:defRPr/>
            </a:pPr>
            <a:r>
              <a:rPr lang="zh-CN" altLang="en-US" sz="1000" dirty="0">
                <a:solidFill>
                  <a:schemeClr val="tx1"/>
                </a:solidFill>
                <a:latin typeface="苹方 中等" panose="020B0400000000000000" charset="-122"/>
                <a:ea typeface="苹方 中等" panose="020B0400000000000000" charset="-122"/>
                <a:sym typeface="FZHei-B01S" panose="02010601030101010101" pitchFamily="2" charset="-122"/>
              </a:rPr>
              <a:t>基于数据手套的识别率较高，数据精准，但需要佩戴，且用户活动区域受限。</a:t>
            </a:r>
          </a:p>
          <a:p>
            <a:pPr lvl="0" algn="l">
              <a:lnSpc>
                <a:spcPts val="2000"/>
              </a:lnSpc>
              <a:defRPr/>
            </a:pPr>
            <a:r>
              <a:rPr lang="zh-CN" altLang="en-US" sz="1000" dirty="0">
                <a:solidFill>
                  <a:schemeClr val="tx1"/>
                </a:solidFill>
                <a:latin typeface="苹方 中等" panose="020B0400000000000000" charset="-122"/>
                <a:ea typeface="苹方 中等" panose="020B0400000000000000" charset="-122"/>
                <a:sym typeface="FZHei-B01S" panose="02010601030101010101" pitchFamily="2" charset="-122"/>
              </a:rPr>
              <a:t>基于计算机识别的理论系统方便用户使用, 但识别精度低, 数据不准确。对于听障人士来说，高昂的价格、笨重的设备、不精准的识别与翻译和有限的使用场景让以上产品难以在现实中使用。</a:t>
            </a:r>
          </a:p>
        </p:txBody>
      </p:sp>
      <p:sp>
        <p:nvSpPr>
          <p:cNvPr id="4" name="Rectangle 29"/>
          <p:cNvSpPr/>
          <p:nvPr/>
        </p:nvSpPr>
        <p:spPr>
          <a:xfrm>
            <a:off x="8589010" y="5257800"/>
            <a:ext cx="2979420" cy="245110"/>
          </a:xfrm>
          <a:prstGeom prst="rect">
            <a:avLst/>
          </a:prstGeom>
        </p:spPr>
        <p:txBody>
          <a:bodyPr wrap="square">
            <a:spAutoFit/>
          </a:bodyPr>
          <a:lstStyle/>
          <a:p>
            <a:pPr indent="304800" algn="ctr"/>
            <a:r>
              <a:rPr 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AI</a:t>
            </a:r>
            <a:r>
              <a:rPr lang="zh-CN" altLang="en-US"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手语</a:t>
            </a:r>
            <a:r>
              <a:rPr lang="zh-CN" sz="100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rPr>
              <a:t>主播在冬奥会期间的应用</a:t>
            </a:r>
            <a:endParaRPr lang="zh-CN" altLang="en-US" sz="1000" dirty="0">
              <a:solidFill>
                <a:schemeClr val="tx1">
                  <a:lumMod val="50000"/>
                  <a:lumOff val="50000"/>
                </a:schemeClr>
              </a:solidFill>
              <a:latin typeface="苹方 中等" panose="020B0400000000000000" charset="-122"/>
              <a:ea typeface="苹方 中等" panose="020B0400000000000000" charset="-122"/>
              <a:cs typeface="苹方 中等" panose="020B0400000000000000" charset="-122"/>
              <a:sym typeface="+mn-ea"/>
            </a:endParaRPr>
          </a:p>
        </p:txBody>
      </p:sp>
      <p:sp>
        <p:nvSpPr>
          <p:cNvPr id="100" name="文本框 99"/>
          <p:cNvSpPr txBox="1"/>
          <p:nvPr/>
        </p:nvSpPr>
        <p:spPr>
          <a:xfrm>
            <a:off x="4610100" y="2205990"/>
            <a:ext cx="3627755" cy="3969385"/>
          </a:xfrm>
          <a:prstGeom prst="rect">
            <a:avLst/>
          </a:prstGeom>
          <a:noFill/>
          <a:ln w="9525">
            <a:noFill/>
          </a:ln>
        </p:spPr>
        <p:txBody>
          <a:bodyPr wrap="square">
            <a:spAutoFit/>
          </a:bodyPr>
          <a:lstStyle/>
          <a:p>
            <a:pPr indent="0" algn="ctr">
              <a:buNone/>
            </a:pPr>
            <a:r>
              <a:rPr lang="zh-CN" altLang="en-US" sz="1400" b="0" dirty="0">
                <a:latin typeface="苹方 中等" panose="020B0400000000000000" charset="-122"/>
                <a:ea typeface="苹方 中等" panose="020B0400000000000000" charset="-122"/>
              </a:rPr>
              <a:t> </a:t>
            </a:r>
            <a:r>
              <a:rPr lang="zh-CN" altLang="en-US" sz="1400" dirty="0">
                <a:latin typeface="苹方 特粗" panose="020B0800000000000000" charset="-122"/>
                <a:ea typeface="苹方 特粗" panose="020B0800000000000000" charset="-122"/>
                <a:cs typeface="苹方 特粗" panose="020B0800000000000000" charset="-122"/>
              </a:rPr>
              <a:t> 案例：冬奥赛事播报央视新闻手语主播</a:t>
            </a:r>
            <a:endParaRPr lang="zh-CN" altLang="en-US" sz="1400" b="1" dirty="0">
              <a:latin typeface="苹方 中等" panose="020B0400000000000000" charset="-122"/>
              <a:ea typeface="苹方 中等" panose="020B0400000000000000" charset="-122"/>
            </a:endParaRPr>
          </a:p>
          <a:p>
            <a:pPr indent="0" algn="just">
              <a:buNone/>
            </a:pPr>
            <a:endParaRPr lang="zh-CN" altLang="en-US" sz="1400" b="1" dirty="0">
              <a:latin typeface="苹方 中等" panose="020B0400000000000000" charset="-122"/>
              <a:ea typeface="苹方 中等" panose="020B0400000000000000" charset="-122"/>
            </a:endParaRPr>
          </a:p>
          <a:p>
            <a:pPr indent="0" algn="just">
              <a:buNone/>
            </a:pPr>
            <a:r>
              <a:rPr lang="zh-CN" altLang="en-US" sz="1400" b="0" dirty="0">
                <a:latin typeface="苹方 中等" panose="020B0400000000000000" charset="-122"/>
                <a:ea typeface="苹方 中等" panose="020B0400000000000000" charset="-122"/>
              </a:rPr>
              <a:t>由“百度智能云曦灵”打造的首个AI手语主播，面对主持人不断抛出的超高速顺口溜，也能立马做出反应，表现出流畅、精准的业务能力。</a:t>
            </a:r>
          </a:p>
          <a:p>
            <a:pPr indent="0" algn="just">
              <a:buNone/>
            </a:pPr>
            <a:endParaRPr lang="zh-CN" altLang="en-US" sz="1400" b="0" dirty="0">
              <a:latin typeface="苹方 中等" panose="020B0400000000000000" charset="-122"/>
              <a:ea typeface="苹方 中等" panose="020B0400000000000000" charset="-122"/>
            </a:endParaRPr>
          </a:p>
          <a:p>
            <a:pPr indent="0" algn="just">
              <a:buNone/>
            </a:pPr>
            <a:r>
              <a:rPr lang="zh-CN" altLang="en-US" sz="1400" b="0" dirty="0">
                <a:latin typeface="苹方 中等" panose="020B0400000000000000" charset="-122"/>
                <a:ea typeface="苹方 中等" panose="020B0400000000000000" charset="-122"/>
              </a:rPr>
              <a:t>“冬奥手语播报数字人”系统以超大规模预训练模型为核心技术，通过语义蒸馏及手语翻译快编模型，实现新闻播报语音蒸馏成语义高度接近的手语文字，并翻译成符合手语习惯的语序。</a:t>
            </a:r>
          </a:p>
          <a:p>
            <a:pPr indent="0" algn="just">
              <a:buNone/>
            </a:pPr>
            <a:endParaRPr lang="zh-CN" altLang="en-US" sz="1400" b="0" dirty="0">
              <a:latin typeface="苹方 中等" panose="020B0400000000000000" charset="-122"/>
              <a:ea typeface="苹方 中等" panose="020B0400000000000000" charset="-122"/>
            </a:endParaRPr>
          </a:p>
          <a:p>
            <a:pPr indent="0" algn="just">
              <a:buNone/>
            </a:pPr>
            <a:r>
              <a:rPr lang="zh-CN" altLang="en-US" sz="1400" b="0" dirty="0">
                <a:latin typeface="苹方 中等" panose="020B0400000000000000" charset="-122"/>
                <a:ea typeface="苹方 中等" panose="020B0400000000000000" charset="-122"/>
              </a:rPr>
              <a:t>这一产品是由语音输入转为动作输出，虽然与我们的整体交互方式相反，但是其对手语体系的整理和口语手语的转换也为我们的可行性提供了佐证，对我们未来的工作提供了参照。</a:t>
            </a:r>
            <a:endParaRPr lang="zh-CN" altLang="en-US" sz="1400" dirty="0">
              <a:latin typeface="苹方 中等" panose="020B0400000000000000" charset="-122"/>
              <a:ea typeface="苹方 中等" panose="020B0400000000000000" charset="-122"/>
            </a:endParaRPr>
          </a:p>
        </p:txBody>
      </p:sp>
      <p:pic>
        <p:nvPicPr>
          <p:cNvPr id="15" name="图片 15"/>
          <p:cNvPicPr>
            <a:picLocks noChangeAspect="1"/>
          </p:cNvPicPr>
          <p:nvPr/>
        </p:nvPicPr>
        <p:blipFill>
          <a:blip r:embed="rId2"/>
          <a:srcRect l="24665"/>
          <a:stretch>
            <a:fillRect/>
          </a:stretch>
        </p:blipFill>
        <p:spPr>
          <a:xfrm>
            <a:off x="8589010" y="2987040"/>
            <a:ext cx="2980055" cy="2197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500"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anim calcmode="lin" valueType="num">
                                      <p:cBhvr>
                                        <p:cTn id="13" dur="500" fill="hold"/>
                                        <p:tgtEl>
                                          <p:spTgt spid="100"/>
                                        </p:tgtEl>
                                        <p:attrNameLst>
                                          <p:attrName>ppt_x</p:attrName>
                                        </p:attrNameLst>
                                      </p:cBhvr>
                                      <p:tavLst>
                                        <p:tav tm="0">
                                          <p:val>
                                            <p:strVal val="#ppt_x"/>
                                          </p:val>
                                        </p:tav>
                                        <p:tav tm="100000">
                                          <p:val>
                                            <p:strVal val="#ppt_x"/>
                                          </p:val>
                                        </p:tav>
                                      </p:tavLst>
                                    </p:anim>
                                    <p:anim calcmode="lin" valueType="num">
                                      <p:cBhvr>
                                        <p:cTn id="14" dur="500" fill="hold"/>
                                        <p:tgtEl>
                                          <p:spTgt spid="10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500"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500"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1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38"/>
          <p:cNvSpPr/>
          <p:nvPr/>
        </p:nvSpPr>
        <p:spPr>
          <a:xfrm>
            <a:off x="-317" y="0"/>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p>
        </p:txBody>
      </p:sp>
      <p:sp>
        <p:nvSpPr>
          <p:cNvPr id="12" name="TextBox 7"/>
          <p:cNvSpPr txBox="1"/>
          <p:nvPr/>
        </p:nvSpPr>
        <p:spPr>
          <a:xfrm>
            <a:off x="645572" y="3208673"/>
            <a:ext cx="3383280" cy="1076325"/>
          </a:xfrm>
          <a:prstGeom prst="rect">
            <a:avLst/>
          </a:prstGeom>
          <a:noFill/>
        </p:spPr>
        <p:txBody>
          <a:bodyPr wrap="none" rtlCol="0">
            <a:spAutoFit/>
          </a:bodyPr>
          <a:lstStyle/>
          <a:p>
            <a:pPr algn="l"/>
            <a:r>
              <a:rPr lang="zh-CN" sz="2800" dirty="0">
                <a:solidFill>
                  <a:schemeClr val="tx1">
                    <a:lumMod val="75000"/>
                    <a:lumOff val="25000"/>
                  </a:schemeClr>
                </a:solidFill>
                <a:latin typeface="苹方 特粗" panose="020B0800000000000000" charset="-122"/>
                <a:ea typeface="苹方 特粗" panose="020B0800000000000000" charset="-122"/>
              </a:rPr>
              <a:t>断层扫描技术应用的</a:t>
            </a:r>
          </a:p>
          <a:p>
            <a:pPr algn="l"/>
            <a:r>
              <a:rPr lang="zh-CN" sz="3600" dirty="0">
                <a:solidFill>
                  <a:schemeClr val="tx1">
                    <a:lumMod val="75000"/>
                    <a:lumOff val="25000"/>
                  </a:schemeClr>
                </a:solidFill>
                <a:latin typeface="苹方 特粗" panose="020B0800000000000000" charset="-122"/>
                <a:ea typeface="苹方 特粗" panose="020B0800000000000000" charset="-122"/>
              </a:rPr>
              <a:t>可行性</a:t>
            </a:r>
          </a:p>
        </p:txBody>
      </p:sp>
      <p:sp>
        <p:nvSpPr>
          <p:cNvPr id="13" name="Google Shape;86;p19"/>
          <p:cNvSpPr txBox="1"/>
          <p:nvPr/>
        </p:nvSpPr>
        <p:spPr>
          <a:xfrm>
            <a:off x="672242" y="255696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accent2"/>
                </a:solidFill>
                <a:latin typeface="苹方 常规" panose="020B0300000000000000" charset="-122"/>
                <a:ea typeface="苹方 常规" panose="020B0300000000000000" charset="-122"/>
                <a:cs typeface="Lato"/>
                <a:sym typeface="Lato"/>
              </a:rPr>
              <a:t>Feasibility of application of tomography technology</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二、项目背景</a:t>
              </a:r>
            </a:p>
          </p:txBody>
        </p:sp>
      </p:grpSp>
      <p:sp>
        <p:nvSpPr>
          <p:cNvPr id="11" name="Rectangle 29"/>
          <p:cNvSpPr/>
          <p:nvPr/>
        </p:nvSpPr>
        <p:spPr>
          <a:xfrm>
            <a:off x="5363845" y="868680"/>
            <a:ext cx="5968365" cy="1886585"/>
          </a:xfrm>
          <a:prstGeom prst="rect">
            <a:avLst/>
          </a:prstGeom>
        </p:spPr>
        <p:txBody>
          <a:bodyPr wrap="square">
            <a:spAutoFit/>
          </a:bodyPr>
          <a:lstStyle/>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我们提出使用环形均匀排布的8个电极作为采样点，通过两个8选1MUX依次选通其中两个电极，并使用网络分析仪监测这两个电极之间的实时阻抗，获得28个阻抗数据，使用图像重建算法重建截面的肌肉状态，从而获取目前手势。初步的实验已经证明此方法的科学性和可行性。</a:t>
            </a:r>
          </a:p>
          <a:p>
            <a:pPr lvl="0" algn="l">
              <a:lnSpc>
                <a:spcPts val="2000"/>
              </a:lnSpc>
              <a:defRPr/>
            </a:pPr>
            <a:endPar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endParaRPr>
          </a:p>
          <a:p>
            <a:pPr lvl="0" algn="l">
              <a:lnSpc>
                <a:spcPts val="2000"/>
              </a:lnSpc>
              <a:defRPr/>
            </a:pPr>
            <a:r>
              <a:rPr lang="zh-CN" altLang="en-US" sz="1400" dirty="0">
                <a:solidFill>
                  <a:schemeClr val="tx1"/>
                </a:solidFill>
                <a:latin typeface="苹方 中等" panose="020B0400000000000000" charset="-122"/>
                <a:ea typeface="苹方 中等" panose="020B0400000000000000" charset="-122"/>
                <a:sym typeface="FZHei-B01S" panose="02010601030101010101" pitchFamily="2" charset="-122"/>
              </a:rPr>
              <a:t>我们希望借助此技术给绝大多数手语使用者提供一种可负担的可穿戴的手语翻译工具。</a:t>
            </a:r>
          </a:p>
        </p:txBody>
      </p:sp>
      <p:sp>
        <p:nvSpPr>
          <p:cNvPr id="4" name="Rectangle 29"/>
          <p:cNvSpPr/>
          <p:nvPr/>
        </p:nvSpPr>
        <p:spPr>
          <a:xfrm>
            <a:off x="5363845" y="5831840"/>
            <a:ext cx="6170930" cy="347345"/>
          </a:xfrm>
          <a:prstGeom prst="rect">
            <a:avLst/>
          </a:prstGeom>
        </p:spPr>
        <p:txBody>
          <a:bodyPr wrap="square">
            <a:spAutoFit/>
          </a:bodyPr>
          <a:lstStyle/>
          <a:p>
            <a:pPr lvl="0" algn="ctr">
              <a:lnSpc>
                <a:spcPts val="2000"/>
              </a:lnSpc>
              <a:defRPr/>
            </a:pPr>
            <a:r>
              <a:rPr lang="zh-CN" altLang="en-US" sz="1200" dirty="0">
                <a:solidFill>
                  <a:schemeClr val="tx1">
                    <a:lumMod val="50000"/>
                    <a:lumOff val="50000"/>
                  </a:schemeClr>
                </a:solidFill>
                <a:latin typeface="苹方 常规" panose="020B0300000000000000" charset="-122"/>
                <a:ea typeface="苹方 常规" panose="020B0300000000000000" charset="-122"/>
                <a:cs typeface="苹方 常规" panose="020B0300000000000000" charset="-122"/>
                <a:sym typeface="FZHei-B01S" panose="02010601030101010101" pitchFamily="2" charset="-122"/>
              </a:rPr>
              <a:t>断层扫描技术</a:t>
            </a:r>
          </a:p>
        </p:txBody>
      </p:sp>
      <p:pic>
        <p:nvPicPr>
          <p:cNvPr id="16"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63845" y="3241040"/>
            <a:ext cx="5910580" cy="26047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a:xfrm>
            <a:off x="9039225" y="0"/>
            <a:ext cx="3152775"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7"/>
          <p:cNvSpPr txBox="1"/>
          <p:nvPr/>
        </p:nvSpPr>
        <p:spPr>
          <a:xfrm>
            <a:off x="672555" y="1384923"/>
            <a:ext cx="1808480" cy="583565"/>
          </a:xfrm>
          <a:prstGeom prst="rect">
            <a:avLst/>
          </a:prstGeom>
          <a:noFill/>
        </p:spPr>
        <p:txBody>
          <a:bodyPr wrap="none" rtlCol="0">
            <a:spAutoFit/>
          </a:bodyPr>
          <a:lstStyle/>
          <a:p>
            <a:r>
              <a:rPr lang="zh-CN" altLang="en-US" sz="3200" dirty="0">
                <a:solidFill>
                  <a:schemeClr val="tx1">
                    <a:lumMod val="75000"/>
                    <a:lumOff val="25000"/>
                  </a:schemeClr>
                </a:solidFill>
                <a:latin typeface="苹方 特粗" panose="020B0800000000000000" charset="-122"/>
                <a:ea typeface="苹方 特粗" panose="020B0800000000000000" charset="-122"/>
              </a:rPr>
              <a:t>前期调研</a:t>
            </a:r>
          </a:p>
        </p:txBody>
      </p:sp>
      <p:sp>
        <p:nvSpPr>
          <p:cNvPr id="13" name="TextBox 24"/>
          <p:cNvSpPr txBox="1"/>
          <p:nvPr/>
        </p:nvSpPr>
        <p:spPr>
          <a:xfrm>
            <a:off x="672465" y="1836420"/>
            <a:ext cx="6758940" cy="4450080"/>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手语是听觉功能障碍者或言语功能障碍者使用的交际工具，是人们利用手形、手的位置、手的移动、手掌的朝向，再配合以面部表情和身体姿态，按照一定的语法规则来表达特定的意思。</a:t>
            </a:r>
          </a:p>
          <a:p>
            <a:pPr marR="0" indent="0" defTabSz="1217930" fontAlgn="auto">
              <a:lnSpc>
                <a:spcPts val="2000"/>
              </a:lnSpc>
              <a:spcBef>
                <a:spcPts val="0"/>
              </a:spcBef>
              <a:spcAft>
                <a:spcPts val="0"/>
              </a:spcAft>
              <a:buClrTx/>
              <a:buSzTx/>
              <a:buFontTx/>
              <a:buNone/>
              <a:defRPr/>
            </a:pPr>
            <a:endParaRPr lang="zh-CN" altLang="en-US" sz="14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endParaRPr lang="zh-CN" altLang="en-US" sz="14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b="1" dirty="0">
                <a:latin typeface="苹方 特粗" panose="020B0800000000000000" charset="-122"/>
                <a:ea typeface="苹方 特粗" panose="020B0800000000000000" charset="-122"/>
                <a:sym typeface="FZHei-B01S" panose="02010601030101010101" pitchFamily="2" charset="-122"/>
              </a:rPr>
              <a:t>手语识别翻译难</a:t>
            </a:r>
          </a:p>
          <a:p>
            <a:pPr marR="0" indent="0" defTabSz="1217930" fontAlgn="auto">
              <a:lnSpc>
                <a:spcPts val="2000"/>
              </a:lnSpc>
              <a:spcBef>
                <a:spcPts val="0"/>
              </a:spcBef>
              <a:spcAft>
                <a:spcPts val="0"/>
              </a:spcAft>
              <a:buClrTx/>
              <a:buSzTx/>
              <a:buFontTx/>
              <a:buNone/>
              <a:defRPr/>
            </a:pPr>
            <a:r>
              <a:rPr lang="zh-CN" altLang="en-US" sz="1200" dirty="0">
                <a:latin typeface="苹方 中等" panose="020B0400000000000000" charset="-122"/>
                <a:ea typeface="苹方 中等" panose="020B0400000000000000" charset="-122"/>
                <a:sym typeface="FZHei-B01S" panose="02010601030101010101" pitchFamily="2" charset="-122"/>
              </a:rPr>
              <a:t>对手语的识别不仅包括手部肌肉的捕捉与识别，还需要识别手臂的运动轨迹、左右手的相对位置、使用者的面部表情和手语与口语语义语法的自然转化</a:t>
            </a:r>
            <a:r>
              <a:rPr lang="zh-CN" altLang="en-US"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rPr>
              <a:t>，因此对手语的识别与翻译困难重重。</a:t>
            </a:r>
            <a:r>
              <a:rPr lang="zh-CN" altLang="en-US" sz="1200" dirty="0">
                <a:solidFill>
                  <a:schemeClr val="tx1">
                    <a:lumMod val="50000"/>
                    <a:lumOff val="50000"/>
                  </a:schemeClr>
                </a:solidFill>
                <a:latin typeface="苹方 中等" panose="020B0400000000000000" charset="-122"/>
                <a:ea typeface="苹方 中等" panose="020B0400000000000000" charset="-122"/>
                <a:sym typeface="+mn-ea"/>
              </a:rPr>
              <a:t>另外，手语并非世界共通，手语会像口语一样，依照地区的不同，发展一套属于各该地区的手语。</a:t>
            </a:r>
            <a:endParaRPr lang="en-US" altLang="zh-CN" sz="1200" dirty="0">
              <a:solidFill>
                <a:schemeClr val="tx1">
                  <a:lumMod val="50000"/>
                  <a:lumOff val="50000"/>
                </a:schemeClr>
              </a:solidFill>
              <a:latin typeface="苹方 中等" panose="020B0400000000000000" charset="-122"/>
              <a:ea typeface="苹方 中等" panose="020B0400000000000000" charset="-122"/>
              <a:sym typeface="+mn-ea"/>
            </a:endParaRPr>
          </a:p>
          <a:p>
            <a:pPr marR="0" indent="0" defTabSz="1217930" fontAlgn="auto">
              <a:lnSpc>
                <a:spcPts val="2000"/>
              </a:lnSpc>
              <a:spcBef>
                <a:spcPts val="0"/>
              </a:spcBef>
              <a:spcAft>
                <a:spcPts val="0"/>
              </a:spcAft>
              <a:buClrTx/>
              <a:buSzTx/>
              <a:buFontTx/>
              <a:buNone/>
              <a:defRPr/>
            </a:pPr>
            <a:endParaRPr lang="zh-CN" altLang="en-US" sz="1200" dirty="0">
              <a:solidFill>
                <a:schemeClr val="tx1">
                  <a:lumMod val="50000"/>
                  <a:lumOff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800" b="1" dirty="0">
                <a:latin typeface="苹方 特粗" panose="020B0800000000000000" charset="-122"/>
                <a:ea typeface="苹方 特粗" panose="020B0800000000000000" charset="-122"/>
                <a:sym typeface="FZHei-B01S" panose="02010601030101010101" pitchFamily="2" charset="-122"/>
              </a:rPr>
              <a:t>手指字母使用率高</a:t>
            </a:r>
            <a:endParaRPr lang="zh-CN" sz="1400">
              <a:latin typeface="苹方 中等" panose="020B0400000000000000" charset="-122"/>
              <a:ea typeface="苹方 中等" panose="020B0400000000000000" charset="-122"/>
              <a:cs typeface="苹方 中等" panose="020B0400000000000000" charset="-122"/>
              <a:sym typeface="+mn-ea"/>
            </a:endParaRPr>
          </a:p>
          <a:p>
            <a:pPr marR="0" indent="0" defTabSz="1217930" fontAlgn="auto">
              <a:lnSpc>
                <a:spcPts val="2000"/>
              </a:lnSpc>
              <a:spcBef>
                <a:spcPts val="0"/>
              </a:spcBef>
              <a:spcAft>
                <a:spcPts val="0"/>
              </a:spcAft>
              <a:buClrTx/>
              <a:buSzTx/>
              <a:buFontTx/>
              <a:buNone/>
              <a:defRPr/>
            </a:pPr>
            <a:r>
              <a:rPr lang="zh-CN" altLang="en-US" sz="1200" dirty="0">
                <a:solidFill>
                  <a:schemeClr val="tx1">
                    <a:lumMod val="50000"/>
                    <a:lumOff val="50000"/>
                  </a:schemeClr>
                </a:solidFill>
                <a:latin typeface="苹方 中等" panose="020B0400000000000000" charset="-122"/>
                <a:ea typeface="苹方 中等" panose="020B0400000000000000" charset="-122"/>
                <a:sym typeface="+mn-ea"/>
              </a:rPr>
              <a:t>团队经过对手语的学习和系统梳理，我们发现在以上众多因素中，手语中手形变化的占比最多，左手是主要手，右手是辅助手，面部表情只做补充。另外由于手语因地域不同而有很大的变化，所以现在听障人士在遇到未知的手语词汇时会使用手指字母代替，</a:t>
            </a:r>
            <a:r>
              <a:rPr lang="zh-CN" altLang="en-US" sz="1200" dirty="0">
                <a:latin typeface="苹方 中等" panose="020B0400000000000000" charset="-122"/>
                <a:ea typeface="苹方 中等" panose="020B0400000000000000" charset="-122"/>
                <a:sym typeface="+mn-ea"/>
              </a:rPr>
              <a:t>手指字母在听障人士间的使用频率很高。</a:t>
            </a:r>
          </a:p>
          <a:p>
            <a:pPr marR="0" indent="0" defTabSz="1217930" fontAlgn="auto">
              <a:lnSpc>
                <a:spcPts val="2000"/>
              </a:lnSpc>
              <a:spcBef>
                <a:spcPts val="0"/>
              </a:spcBef>
              <a:spcAft>
                <a:spcPts val="0"/>
              </a:spcAft>
              <a:buClrTx/>
              <a:buSzTx/>
              <a:buFontTx/>
              <a:buNone/>
              <a:defRPr/>
            </a:pPr>
            <a:endParaRPr lang="zh-CN">
              <a:solidFill>
                <a:schemeClr val="tx1">
                  <a:lumMod val="50000"/>
                  <a:lumOff val="50000"/>
                </a:schemeClr>
              </a:solidFill>
              <a:latin typeface="苹方 特粗" panose="020B0800000000000000" charset="-122"/>
              <a:ea typeface="苹方 特粗" panose="020B0800000000000000" charset="-122"/>
              <a:cs typeface="苹方 特粗" panose="020B0800000000000000" charset="-122"/>
              <a:sym typeface="+mn-ea"/>
            </a:endParaRPr>
          </a:p>
          <a:p>
            <a:pPr marR="0" indent="0" defTabSz="1217930" fontAlgn="auto">
              <a:lnSpc>
                <a:spcPts val="2000"/>
              </a:lnSpc>
              <a:spcBef>
                <a:spcPts val="0"/>
              </a:spcBef>
              <a:spcAft>
                <a:spcPts val="0"/>
              </a:spcAft>
              <a:buClrTx/>
              <a:buSzTx/>
              <a:buFontTx/>
              <a:buNone/>
              <a:defRPr/>
            </a:pPr>
            <a:r>
              <a:rPr lang="zh-CN">
                <a:latin typeface="苹方 特粗" panose="020B0800000000000000" charset="-122"/>
                <a:ea typeface="苹方 特粗" panose="020B0800000000000000" charset="-122"/>
                <a:cs typeface="苹方 特粗" panose="020B0800000000000000" charset="-122"/>
                <a:sym typeface="+mn-ea"/>
              </a:rPr>
              <a:t>因此团队决定以26个手语字母为基础进行手语的识别与翻译。</a:t>
            </a:r>
            <a:endParaRPr lang="zh-CN">
              <a:latin typeface="苹方 特粗" panose="020B0800000000000000" charset="-122"/>
              <a:ea typeface="苹方 特粗" panose="020B0800000000000000" charset="-122"/>
              <a:cs typeface="苹方 特粗" panose="020B0800000000000000" charset="-122"/>
            </a:endParaRPr>
          </a:p>
          <a:p>
            <a:pPr marR="0" indent="0" defTabSz="1217930" fontAlgn="auto">
              <a:lnSpc>
                <a:spcPts val="2000"/>
              </a:lnSpc>
              <a:spcBef>
                <a:spcPts val="0"/>
              </a:spcBef>
              <a:spcAft>
                <a:spcPts val="0"/>
              </a:spcAft>
              <a:buClrTx/>
              <a:buSzTx/>
              <a:buFontTx/>
              <a:buNone/>
              <a:defRPr/>
            </a:pPr>
            <a:endParaRPr lang="zh-CN" altLang="en-US" dirty="0">
              <a:latin typeface="苹方 特粗" panose="020B0800000000000000" charset="-122"/>
              <a:ea typeface="苹方 特粗" panose="020B0800000000000000" charset="-122"/>
              <a:cs typeface="苹方 特粗" panose="020B0800000000000000" charset="-122"/>
              <a:sym typeface="FZHei-B01S" panose="02010601030101010101" pitchFamily="2" charset="-122"/>
            </a:endParaRP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6"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724140" y="1734820"/>
            <a:ext cx="4165600" cy="2861310"/>
          </a:xfrm>
          <a:prstGeom prst="rect">
            <a:avLst/>
          </a:prstGeom>
          <a:noFill/>
          <a:ln>
            <a:noFill/>
          </a:ln>
          <a:effectLst>
            <a:outerShdw blurRad="50800" dist="254000" dir="2700000" algn="tl" rotWithShape="0">
              <a:prstClr val="black">
                <a:alpha val="40000"/>
              </a:prstClr>
            </a:outerShdw>
            <a:reflection stA="45000" endPos="0" dist="50800" dir="5400000" sy="-100000" algn="bl" rotWithShape="0"/>
          </a:effectLst>
          <a:scene3d>
            <a:camera prst="isometricOffAxis2Left"/>
            <a:lightRig rig="threePt" dir="t"/>
          </a:scene3d>
          <a:sp3d extrusionH="95250">
            <a:extrusionClr>
              <a:schemeClr val="bg2"/>
            </a:extrusionClr>
          </a:sp3d>
        </p:spPr>
      </p:pic>
      <p:sp>
        <p:nvSpPr>
          <p:cNvPr id="2" name="文本框 1"/>
          <p:cNvSpPr txBox="1"/>
          <p:nvPr/>
        </p:nvSpPr>
        <p:spPr>
          <a:xfrm>
            <a:off x="8964930" y="4808855"/>
            <a:ext cx="1684655" cy="245110"/>
          </a:xfrm>
          <a:prstGeom prst="rect">
            <a:avLst/>
          </a:prstGeom>
          <a:noFill/>
          <a:ln w="9525">
            <a:noFill/>
          </a:ln>
          <a:scene3d>
            <a:camera prst="isometricOffAxis2Left"/>
            <a:lightRig rig="threePt" dir="t"/>
          </a:scene3d>
        </p:spPr>
        <p:txBody>
          <a:bodyPr wrap="square">
            <a:spAutoFit/>
          </a:bodyPr>
          <a:lstStyle/>
          <a:p>
            <a:pPr indent="0" algn="ctr"/>
            <a:r>
              <a:rPr lang="zh-CN" sz="1000" b="0">
                <a:latin typeface="苹方 中等" panose="020B0400000000000000" charset="-122"/>
                <a:ea typeface="苹方 中等" panose="020B0400000000000000" charset="-122"/>
              </a:rPr>
              <a:t>世界通用手指字母表</a:t>
            </a:r>
            <a:endParaRPr lang="zh-CN" altLang="en-US" sz="1000" b="0">
              <a:latin typeface="苹方 中等" panose="020B0400000000000000" charset="-122"/>
              <a:ea typeface="苹方 中等" panose="020B04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3065870" y="331458"/>
            <a:ext cx="4541628" cy="461665"/>
          </a:xfrm>
          <a:prstGeom prst="rect">
            <a:avLst/>
          </a:prstGeom>
          <a:noFill/>
        </p:spPr>
        <p:txBody>
          <a:bodyPr wrap="none" rtlCol="0">
            <a:spAutoFit/>
          </a:bodyPr>
          <a:lstStyle/>
          <a:p>
            <a:pPr algn="l"/>
            <a:r>
              <a:rPr lang="en-US" altLang="zh-CN" sz="2400" dirty="0">
                <a:solidFill>
                  <a:schemeClr val="tx1">
                    <a:lumMod val="75000"/>
                    <a:lumOff val="25000"/>
                  </a:schemeClr>
                </a:solidFill>
                <a:latin typeface="苹方 特粗" panose="020B0800000000000000" charset="-122"/>
                <a:ea typeface="苹方 特粗" panose="020B0800000000000000" charset="-122"/>
              </a:rPr>
              <a:t>——</a:t>
            </a:r>
            <a:r>
              <a:rPr lang="zh-CN" altLang="en-US" sz="2400" dirty="0">
                <a:solidFill>
                  <a:schemeClr val="tx1">
                    <a:lumMod val="75000"/>
                    <a:lumOff val="25000"/>
                  </a:schemeClr>
                </a:solidFill>
                <a:latin typeface="苹方 特粗" panose="020B0800000000000000" charset="-122"/>
                <a:ea typeface="苹方 特粗" panose="020B0800000000000000" charset="-122"/>
              </a:rPr>
              <a:t>初版嵌入式电路设计和制作</a:t>
            </a:r>
          </a:p>
        </p:txBody>
      </p:sp>
      <p:sp>
        <p:nvSpPr>
          <p:cNvPr id="13" name="TextBox 24"/>
          <p:cNvSpPr txBox="1"/>
          <p:nvPr/>
        </p:nvSpPr>
        <p:spPr>
          <a:xfrm>
            <a:off x="8750300" y="4471035"/>
            <a:ext cx="3218180" cy="1372235"/>
          </a:xfrm>
          <a:prstGeom prst="rect">
            <a:avLst/>
          </a:prstGeom>
          <a:noFill/>
        </p:spPr>
        <p:txBody>
          <a:bodyPr wrap="square" lIns="91423" tIns="45712" rIns="91423" bIns="45712" rtlCol="0">
            <a:spAutoFit/>
          </a:bodyPr>
          <a:lstStyle/>
          <a:p>
            <a:pPr marR="0" indent="0" defTabSz="1217930" fontAlgn="auto">
              <a:lnSpc>
                <a:spcPts val="2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我们使用嵌入式芯片和高速ADC做阻抗采集，以上为手环小板原理图电路图和实物图，</a:t>
            </a:r>
          </a:p>
          <a:p>
            <a:pPr marR="0" indent="0" defTabSz="1217930" fontAlgn="auto">
              <a:lnSpc>
                <a:spcPts val="2000"/>
              </a:lnSpc>
              <a:spcBef>
                <a:spcPts val="0"/>
              </a:spcBef>
              <a:spcAft>
                <a:spcPts val="0"/>
              </a:spcAft>
              <a:buClrTx/>
              <a:buSzTx/>
              <a:buFontTx/>
              <a:buNone/>
              <a:defRPr/>
            </a:pPr>
            <a:endParaRPr lang="zh-CN" altLang="en-US" sz="12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endParaRPr>
          </a:p>
          <a:p>
            <a:pPr marR="0" indent="0" defTabSz="1217930" fontAlgn="auto">
              <a:lnSpc>
                <a:spcPts val="2000"/>
              </a:lnSpc>
              <a:spcBef>
                <a:spcPts val="0"/>
              </a:spcBef>
              <a:spcAft>
                <a:spcPts val="0"/>
              </a:spcAft>
              <a:buClrTx/>
              <a:buSzTx/>
              <a:buFontTx/>
              <a:buNone/>
              <a:defRPr/>
            </a:pPr>
            <a:r>
              <a:rPr lang="zh-CN" altLang="en-US" sz="1200" dirty="0">
                <a:solidFill>
                  <a:schemeClr val="bg1">
                    <a:lumMod val="50000"/>
                  </a:schemeClr>
                </a:solidFill>
                <a:latin typeface="苹方 中等" panose="020B0400000000000000" charset="-122"/>
                <a:ea typeface="苹方 中等" panose="020B0400000000000000" charset="-122"/>
                <a:sym typeface="FZHei-B01S" panose="02010601030101010101" pitchFamily="2" charset="-122"/>
              </a:rPr>
              <a:t>同时我们采用了扫描的思路来获取各个方向的Tomography数据。</a:t>
            </a:r>
          </a:p>
        </p:txBody>
      </p:sp>
      <p:grpSp>
        <p:nvGrpSpPr>
          <p:cNvPr id="20" name="组合 19"/>
          <p:cNvGrpSpPr/>
          <p:nvPr/>
        </p:nvGrpSpPr>
        <p:grpSpPr>
          <a:xfrm>
            <a:off x="317500" y="290830"/>
            <a:ext cx="2802255" cy="577850"/>
            <a:chOff x="500" y="458"/>
            <a:chExt cx="4413" cy="910"/>
          </a:xfrm>
        </p:grpSpPr>
        <p:sp>
          <p:nvSpPr>
            <p:cNvPr id="21" name="Freeform 19"/>
            <p:cNvSpPr/>
            <p:nvPr/>
          </p:nvSpPr>
          <p:spPr bwMode="auto">
            <a:xfrm flipH="1">
              <a:off x="500" y="458"/>
              <a:ext cx="559" cy="910"/>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flipH="1">
              <a:off x="1059" y="578"/>
              <a:ext cx="411" cy="669"/>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3" name="Rectangle 51"/>
            <p:cNvSpPr/>
            <p:nvPr/>
          </p:nvSpPr>
          <p:spPr>
            <a:xfrm>
              <a:off x="1745" y="622"/>
              <a:ext cx="3168" cy="580"/>
            </a:xfrm>
            <a:prstGeom prst="rect">
              <a:avLst/>
            </a:prstGeom>
          </p:spPr>
          <p:txBody>
            <a:bodyPr wrap="none">
              <a:spAutoFit/>
            </a:bodyPr>
            <a:lstStyle/>
            <a:p>
              <a:r>
                <a:rPr lang="zh-CN" altLang="en-US" spc="600" dirty="0">
                  <a:solidFill>
                    <a:schemeClr val="tx1">
                      <a:lumMod val="75000"/>
                      <a:lumOff val="25000"/>
                    </a:schemeClr>
                  </a:solidFill>
                  <a:latin typeface="苹方 特粗" panose="020B0800000000000000" charset="-122"/>
                  <a:ea typeface="苹方 特粗" panose="020B0800000000000000" charset="-122"/>
                </a:rPr>
                <a:t>三、工作介绍</a:t>
              </a:r>
            </a:p>
          </p:txBody>
        </p:sp>
      </p:grpSp>
      <p:pic>
        <p:nvPicPr>
          <p:cNvPr id="12" name="图片 5" descr="图形用户界面, 表格&#10;&#10;描述已自动生成">
            <a:extLst>
              <a:ext uri="{FF2B5EF4-FFF2-40B4-BE49-F238E27FC236}">
                <a16:creationId xmlns:a16="http://schemas.microsoft.com/office/drawing/2014/main" id="{E895D6D5-BC99-43FA-AAA5-06A9901161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607498" y="1097651"/>
            <a:ext cx="4236984" cy="3276802"/>
          </a:xfrm>
          <a:prstGeom prst="rect">
            <a:avLst/>
          </a:prstGeom>
          <a:noFill/>
          <a:ln>
            <a:noFill/>
          </a:ln>
        </p:spPr>
      </p:pic>
      <p:pic>
        <p:nvPicPr>
          <p:cNvPr id="3" name="图片 2">
            <a:extLst>
              <a:ext uri="{FF2B5EF4-FFF2-40B4-BE49-F238E27FC236}">
                <a16:creationId xmlns:a16="http://schemas.microsoft.com/office/drawing/2014/main" id="{6919386E-CAEF-4EB5-9BED-B2BEA5605F98}"/>
              </a:ext>
            </a:extLst>
          </p:cNvPr>
          <p:cNvPicPr>
            <a:picLocks noChangeAspect="1"/>
          </p:cNvPicPr>
          <p:nvPr/>
        </p:nvPicPr>
        <p:blipFill>
          <a:blip r:embed="rId3"/>
          <a:stretch>
            <a:fillRect/>
          </a:stretch>
        </p:blipFill>
        <p:spPr>
          <a:xfrm>
            <a:off x="802957" y="1264650"/>
            <a:ext cx="5624675" cy="2702655"/>
          </a:xfrm>
          <a:prstGeom prst="rect">
            <a:avLst/>
          </a:prstGeom>
        </p:spPr>
      </p:pic>
      <p:pic>
        <p:nvPicPr>
          <p:cNvPr id="9" name="图片 8">
            <a:extLst>
              <a:ext uri="{FF2B5EF4-FFF2-40B4-BE49-F238E27FC236}">
                <a16:creationId xmlns:a16="http://schemas.microsoft.com/office/drawing/2014/main" id="{05222929-975E-4ECE-B662-14A05551DBF2}"/>
              </a:ext>
            </a:extLst>
          </p:cNvPr>
          <p:cNvPicPr>
            <a:picLocks noChangeAspect="1"/>
          </p:cNvPicPr>
          <p:nvPr/>
        </p:nvPicPr>
        <p:blipFill>
          <a:blip r:embed="rId4"/>
          <a:stretch>
            <a:fillRect/>
          </a:stretch>
        </p:blipFill>
        <p:spPr>
          <a:xfrm>
            <a:off x="802957" y="4077342"/>
            <a:ext cx="2741145" cy="2739520"/>
          </a:xfrm>
          <a:prstGeom prst="rect">
            <a:avLst/>
          </a:prstGeom>
        </p:spPr>
      </p:pic>
      <p:pic>
        <p:nvPicPr>
          <p:cNvPr id="14" name="图片 13">
            <a:extLst>
              <a:ext uri="{FF2B5EF4-FFF2-40B4-BE49-F238E27FC236}">
                <a16:creationId xmlns:a16="http://schemas.microsoft.com/office/drawing/2014/main" id="{47F56B23-A365-4164-B389-E7B61B6A566B}"/>
              </a:ext>
            </a:extLst>
          </p:cNvPr>
          <p:cNvPicPr>
            <a:picLocks noChangeAspect="1"/>
          </p:cNvPicPr>
          <p:nvPr/>
        </p:nvPicPr>
        <p:blipFill>
          <a:blip r:embed="rId5"/>
          <a:stretch>
            <a:fillRect/>
          </a:stretch>
        </p:blipFill>
        <p:spPr>
          <a:xfrm>
            <a:off x="3544102" y="4077343"/>
            <a:ext cx="2944849" cy="2739520"/>
          </a:xfrm>
          <a:prstGeom prst="rect">
            <a:avLst/>
          </a:prstGeom>
        </p:spPr>
      </p:pic>
    </p:spTree>
    <p:extLst>
      <p:ext uri="{BB962C8B-B14F-4D97-AF65-F5344CB8AC3E}">
        <p14:creationId xmlns:p14="http://schemas.microsoft.com/office/powerpoint/2010/main" val="3253168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83100"/>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2969</Words>
  <Application>Microsoft Office PowerPoint</Application>
  <PresentationFormat>宽屏</PresentationFormat>
  <Paragraphs>257</Paragraphs>
  <Slides>30</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30</vt:i4>
      </vt:variant>
    </vt:vector>
  </HeadingPairs>
  <TitlesOfParts>
    <vt:vector size="51" baseType="lpstr">
      <vt:lpstr>FZQingKeBenYueSongS-R-GB</vt:lpstr>
      <vt:lpstr>Helvetica Light</vt:lpstr>
      <vt:lpstr>Source Han Sans CN</vt:lpstr>
      <vt:lpstr>Source Han Sans CN Heavy</vt:lpstr>
      <vt:lpstr>Source Han Sans SC</vt:lpstr>
      <vt:lpstr>等线</vt:lpstr>
      <vt:lpstr>等线 Light</vt:lpstr>
      <vt:lpstr>苹方 常规</vt:lpstr>
      <vt:lpstr>苹方 特粗</vt:lpstr>
      <vt:lpstr>苹方 中等</vt:lpstr>
      <vt:lpstr>思源黑体</vt:lpstr>
      <vt:lpstr>思源黑体 CN Normal</vt:lpstr>
      <vt:lpstr>微软雅黑</vt:lpstr>
      <vt:lpstr>微软雅黑 Light</vt:lpstr>
      <vt:lpstr>Arial</vt:lpstr>
      <vt:lpstr>Calibri</vt:lpstr>
      <vt:lpstr>Montserrat</vt:lpstr>
      <vt:lpstr>Roboto Black</vt:lpstr>
      <vt:lpstr>Source Sans Pro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Administrater</dc:creator>
  <cp:lastModifiedBy>Zhang Tingliang</cp:lastModifiedBy>
  <cp:revision>35</cp:revision>
  <dcterms:created xsi:type="dcterms:W3CDTF">2019-11-13T11:19:00Z</dcterms:created>
  <dcterms:modified xsi:type="dcterms:W3CDTF">2022-04-15T07:29:06Z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KSOTemplateUUID">
    <vt:lpwstr>v1.0_mb_6KwjQV+KRHoGEjK9KXCiMw==</vt:lpwstr>
  </property>
</Properties>
</file>